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9" r:id="rId1"/>
  </p:sldMasterIdLst>
  <p:notesMasterIdLst>
    <p:notesMasterId r:id="rId151"/>
  </p:notesMasterIdLst>
  <p:handoutMasterIdLst>
    <p:handoutMasterId r:id="rId152"/>
  </p:handoutMasterIdLst>
  <p:sldIdLst>
    <p:sldId id="440" r:id="rId2"/>
    <p:sldId id="257" r:id="rId3"/>
    <p:sldId id="259" r:id="rId4"/>
    <p:sldId id="272" r:id="rId5"/>
    <p:sldId id="260" r:id="rId6"/>
    <p:sldId id="273" r:id="rId7"/>
    <p:sldId id="274" r:id="rId8"/>
    <p:sldId id="275" r:id="rId9"/>
    <p:sldId id="330" r:id="rId10"/>
    <p:sldId id="323" r:id="rId11"/>
    <p:sldId id="258" r:id="rId12"/>
    <p:sldId id="322" r:id="rId13"/>
    <p:sldId id="326" r:id="rId14"/>
    <p:sldId id="327" r:id="rId15"/>
    <p:sldId id="331" r:id="rId16"/>
    <p:sldId id="329" r:id="rId17"/>
    <p:sldId id="276" r:id="rId18"/>
    <p:sldId id="332" r:id="rId19"/>
    <p:sldId id="333" r:id="rId20"/>
    <p:sldId id="334" r:id="rId21"/>
    <p:sldId id="360" r:id="rId22"/>
    <p:sldId id="335" r:id="rId23"/>
    <p:sldId id="337" r:id="rId24"/>
    <p:sldId id="338" r:id="rId25"/>
    <p:sldId id="336" r:id="rId26"/>
    <p:sldId id="339" r:id="rId27"/>
    <p:sldId id="340" r:id="rId28"/>
    <p:sldId id="341" r:id="rId29"/>
    <p:sldId id="343" r:id="rId30"/>
    <p:sldId id="344" r:id="rId31"/>
    <p:sldId id="345" r:id="rId32"/>
    <p:sldId id="346" r:id="rId33"/>
    <p:sldId id="351" r:id="rId34"/>
    <p:sldId id="352" r:id="rId35"/>
    <p:sldId id="353" r:id="rId36"/>
    <p:sldId id="354" r:id="rId37"/>
    <p:sldId id="356" r:id="rId38"/>
    <p:sldId id="358" r:id="rId39"/>
    <p:sldId id="364" r:id="rId40"/>
    <p:sldId id="441" r:id="rId41"/>
    <p:sldId id="442" r:id="rId42"/>
    <p:sldId id="286" r:id="rId43"/>
    <p:sldId id="363" r:id="rId44"/>
    <p:sldId id="359" r:id="rId45"/>
    <p:sldId id="365" r:id="rId46"/>
    <p:sldId id="418" r:id="rId47"/>
    <p:sldId id="374" r:id="rId48"/>
    <p:sldId id="375" r:id="rId49"/>
    <p:sldId id="376" r:id="rId50"/>
    <p:sldId id="377" r:id="rId51"/>
    <p:sldId id="378" r:id="rId52"/>
    <p:sldId id="379" r:id="rId53"/>
    <p:sldId id="381" r:id="rId54"/>
    <p:sldId id="382" r:id="rId55"/>
    <p:sldId id="380" r:id="rId56"/>
    <p:sldId id="383" r:id="rId57"/>
    <p:sldId id="384" r:id="rId58"/>
    <p:sldId id="366" r:id="rId59"/>
    <p:sldId id="368" r:id="rId60"/>
    <p:sldId id="369" r:id="rId61"/>
    <p:sldId id="370" r:id="rId62"/>
    <p:sldId id="371" r:id="rId63"/>
    <p:sldId id="386" r:id="rId64"/>
    <p:sldId id="387" r:id="rId65"/>
    <p:sldId id="443" r:id="rId66"/>
    <p:sldId id="444" r:id="rId67"/>
    <p:sldId id="388" r:id="rId68"/>
    <p:sldId id="390" r:id="rId69"/>
    <p:sldId id="391" r:id="rId70"/>
    <p:sldId id="419" r:id="rId71"/>
    <p:sldId id="437" r:id="rId72"/>
    <p:sldId id="438" r:id="rId73"/>
    <p:sldId id="433" r:id="rId74"/>
    <p:sldId id="434" r:id="rId75"/>
    <p:sldId id="435" r:id="rId76"/>
    <p:sldId id="436" r:id="rId77"/>
    <p:sldId id="445" r:id="rId78"/>
    <p:sldId id="446" r:id="rId79"/>
    <p:sldId id="395" r:id="rId80"/>
    <p:sldId id="397" r:id="rId81"/>
    <p:sldId id="398" r:id="rId82"/>
    <p:sldId id="448" r:id="rId83"/>
    <p:sldId id="399" r:id="rId84"/>
    <p:sldId id="400" r:id="rId85"/>
    <p:sldId id="401" r:id="rId86"/>
    <p:sldId id="372" r:id="rId87"/>
    <p:sldId id="403" r:id="rId88"/>
    <p:sldId id="404" r:id="rId89"/>
    <p:sldId id="405" r:id="rId90"/>
    <p:sldId id="406" r:id="rId91"/>
    <p:sldId id="407" r:id="rId92"/>
    <p:sldId id="408" r:id="rId93"/>
    <p:sldId id="409" r:id="rId94"/>
    <p:sldId id="410" r:id="rId95"/>
    <p:sldId id="413" r:id="rId96"/>
    <p:sldId id="411" r:id="rId97"/>
    <p:sldId id="420" r:id="rId98"/>
    <p:sldId id="415" r:id="rId99"/>
    <p:sldId id="429" r:id="rId100"/>
    <p:sldId id="423" r:id="rId101"/>
    <p:sldId id="428" r:id="rId102"/>
    <p:sldId id="427" r:id="rId103"/>
    <p:sldId id="426" r:id="rId104"/>
    <p:sldId id="425" r:id="rId105"/>
    <p:sldId id="424" r:id="rId106"/>
    <p:sldId id="430" r:id="rId107"/>
    <p:sldId id="261" r:id="rId108"/>
    <p:sldId id="277" r:id="rId109"/>
    <p:sldId id="278" r:id="rId110"/>
    <p:sldId id="279" r:id="rId111"/>
    <p:sldId id="280" r:id="rId112"/>
    <p:sldId id="281" r:id="rId113"/>
    <p:sldId id="282" r:id="rId114"/>
    <p:sldId id="300" r:id="rId115"/>
    <p:sldId id="301" r:id="rId116"/>
    <p:sldId id="306" r:id="rId117"/>
    <p:sldId id="283" r:id="rId118"/>
    <p:sldId id="297" r:id="rId119"/>
    <p:sldId id="309" r:id="rId120"/>
    <p:sldId id="320" r:id="rId121"/>
    <p:sldId id="311" r:id="rId122"/>
    <p:sldId id="307" r:id="rId123"/>
    <p:sldId id="312" r:id="rId124"/>
    <p:sldId id="313" r:id="rId125"/>
    <p:sldId id="314" r:id="rId126"/>
    <p:sldId id="315" r:id="rId127"/>
    <p:sldId id="318" r:id="rId128"/>
    <p:sldId id="317" r:id="rId129"/>
    <p:sldId id="319" r:id="rId130"/>
    <p:sldId id="310" r:id="rId131"/>
    <p:sldId id="295" r:id="rId132"/>
    <p:sldId id="308" r:id="rId133"/>
    <p:sldId id="302" r:id="rId134"/>
    <p:sldId id="303" r:id="rId135"/>
    <p:sldId id="305" r:id="rId136"/>
    <p:sldId id="294" r:id="rId137"/>
    <p:sldId id="289" r:id="rId138"/>
    <p:sldId id="290" r:id="rId139"/>
    <p:sldId id="291" r:id="rId140"/>
    <p:sldId id="292" r:id="rId141"/>
    <p:sldId id="263" r:id="rId142"/>
    <p:sldId id="264" r:id="rId143"/>
    <p:sldId id="265" r:id="rId144"/>
    <p:sldId id="266" r:id="rId145"/>
    <p:sldId id="267" r:id="rId146"/>
    <p:sldId id="268" r:id="rId147"/>
    <p:sldId id="269" r:id="rId148"/>
    <p:sldId id="270" r:id="rId149"/>
    <p:sldId id="271" r:id="rId15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53"/>
    </p:embeddedFont>
    <p:embeddedFont>
      <p:font typeface="Open Sans" panose="020B0606030504020204" pitchFamily="34" charset="0"/>
      <p:regular r:id="rId154"/>
      <p:bold r:id="rId155"/>
      <p:italic r:id="rId156"/>
      <p:boldItalic r:id="rId157"/>
    </p:embeddedFont>
    <p:embeddedFont>
      <p:font typeface="Poppins" pitchFamily="2" charset="77"/>
      <p:regular r:id="rId158"/>
      <p:bold r:id="rId159"/>
      <p:italic r:id="rId160"/>
      <p:boldItalic r:id="rId161"/>
    </p:embeddedFont>
    <p:embeddedFont>
      <p:font typeface="Poppins ExtraBold" panose="020B0604020202020204" pitchFamily="34" charset="0"/>
      <p:bold r:id="rId162"/>
      <p:italic r:id="rId163"/>
      <p:boldItalic r:id="rId164"/>
    </p:embeddedFont>
    <p:embeddedFont>
      <p:font typeface="Roboto" panose="02000000000000000000" pitchFamily="2" charset="0"/>
      <p:regular r:id="rId165"/>
      <p:bold r:id="rId166"/>
      <p:italic r:id="rId167"/>
      <p:boldItalic r:id="rId1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E9F0"/>
    <a:srgbClr val="F2F5F6"/>
    <a:srgbClr val="000000"/>
    <a:srgbClr val="6E9632"/>
    <a:srgbClr val="7070A0"/>
    <a:srgbClr val="E61496"/>
    <a:srgbClr val="C8C874"/>
    <a:srgbClr val="0064C8"/>
    <a:srgbClr val="A050C8"/>
    <a:srgbClr val="E67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796A89-BD9E-437E-83C4-1F7B4A862C73}">
  <a:tblStyle styleId="{62796A89-BD9E-437E-83C4-1F7B4A862C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5"/>
    <p:restoredTop sz="94751"/>
  </p:normalViewPr>
  <p:slideViewPr>
    <p:cSldViewPr snapToGrid="0">
      <p:cViewPr varScale="1">
        <p:scale>
          <a:sx n="125" d="100"/>
          <a:sy n="125" d="100"/>
        </p:scale>
        <p:origin x="176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84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7.fntdata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9.fntdata"/><Relationship Id="rId16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font" Target="fonts/font4.fntdata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2.fntdata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77FA7C-0BBF-EBA7-655E-7BC21C37B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677D7-B5AA-74D2-6B6E-472C3F6DE1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7B289-EA9E-7D44-AFBF-5981BDEAFB83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A2381-8FD6-F0E2-CD7C-4FE812988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A187A-6E91-EBAC-D77F-F32627E1D9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27B6D-558E-F04B-853B-A18EC1E2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2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47.94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24575,'0'92'0,"0"-37"0,0 4 0,0 14 0,0 5 0,0 9 0,0 1 0,1 5 0,1 0 0,2-26 0,0 0 0,3-1 0,6 33 0,4-3 0,2-5 0,1-4 0,1-11 0,0-4 0,-4-13 0,-1-5 0,5 33 0,-5-24 0,-6-18 0,-5-10 0,1-9 0,-3-4 0,3-5 0,0-3 0,-3-2 0,0-1 0,-3 4 0,4 0 0,-1 4 0,2 3 0,0 1 0,-1 1 0,1-7 0,2-5 0,2-7 0,2-5 0,2-10 0,3-9 0,0-10 0,4-7 0,3-4 0,2 1 0,3 1 0,-1 3 0,3 4 0,2 1 0,6 6 0,13 4 0,13 5 0,21 2 0,14 1 0,-47 6 0,0 1 0,0-1 0,-1 1 0,37-1 0,-17 2 0,-17 2 0,-11 2 0,-4 0 0,0 0 0,-1 0 0,3 0 0,2 0 0,0 3 0,-1 4 0,-7 1 0,-5 1 0,-4 0 0,-17 1 0,1-3 0,-16-1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8:43.049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174 133 24575,'42'0'0,"26"0"0,5 0 0,26 3 0,-43 3 0,2 4 0,2 6 0,2 2 0,9 5 0,-1 3 0,-7 2 0,-3 1 0,-9-2 0,-2-1 0,29 18 0,-22-8 0,-18-12 0,-13-9 0,-15-7 0,-26-5 0,-13-3 0,-29-3 0,-17-6 0,-4-7 0,-7-8 0,15-5 0,9-2 0,8-2 0,-17-8 0,27 18 0,-3-2 0,-10-4 0,-4 0 0,-8-2 0,-1 2 0,7 2 0,3 2 0,9 4 0,6 2 0,-13-4 0,33 15 0,15 12 0,8 6 0,9 13 0,5 16 0,6 18 0,4 17 0,-3 3 0,-4-6 0,-8-9 0,-3-13 0,-1-9 0,1-3 0,2 4 0,0 9 0,-2 20 0,-2-19 0,-1 5 0,-1 13 0,0 5 0,0 13 0,0 5 0,0-25 0,0 1 0,0-1 0,0 31 0,0-2 0,0-8 0,0-4 0,0-18 0,0-7 0,0 17 0,0-40 0,0-36 0,0-24 0,0-16 0,-3-4 0,2 21 0,-1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8:47.298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0 1 24575,'2'41'0,"22"37"0,-7-31 0,5 3 0,13 24 0,7 3 0,-7-21 0,2 1 0,3 2-781,7 10 0,2 4 0,2 0 781,5 9 0,1 1 0,0-1 0,-3-5 0,1 0 0,-2-1 0,0-1 0,-1-1 0,-2-2 128,-7-10 0,-2-3 1,-1 0-129,17 23 0,-2-3 235,-9-12 1,-1-3-236,-8-9 0,-1-2 0,-2-8 0,-2-2 0,26 31 1189,-5-8-1189,-2-6 298,-5-1-298,-1-4 0,-3-4 0,-5-4 0,-2-4 0,0 0 0,-3 0 0,0-1 0,-3-3 0,-5-6 0,-3-3 0,-5-4 0,-2 0 0,0 1 0,-3-4 0,-2-3 0,-3-6 0,-4-9 0,-13-13 0,8 3 0,-11-5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8:49.150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2 3573 24575,'0'-32'0,"0"-42"0,0-13 0,-1 26 0,2-5 0,5-10 0,6-3 0,6-5 0,4-4-260,-3 17 0,1-2 0,3 0 260,1 0 0,2 1 0,-1 0 0,-1-1 0,0-1 0,-1 1 0,-1 1 0,0 1 0,-1 2 0,7-28 0,-2 4 96,-2 8 0,-1 3-96,-4 14 0,0 4 0,-2 11 0,-2 3 0,13-33 0,-6 11 0,-7 8 588,-4 9-588,-1-2 0,0-5 0,2-13 0,1-10 0,1-1 0,2 0 0,0 3 0,0 1 0,1 5 0,0 8 0,-1 7 0,-1 9 0,-1 10 0,0 5 0,-4 4 0,-1 6 0,-3 2 0,0 6 0,-1 3 0,-1-1 0,-1-1 0,1-3 0,0 2 0,-1 3 0,0 8 0,-3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04:24:19.374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0 0 24575,'35'2'0,"5"8"0,1 3 0,1 7 0,-4 2 0,-7-6 0,-2 2 0,-10-3 0,-3-1 0,-2 1 0,2 0 0,0-1 0,-1-1 0,1 1 0,-1 0 0,1-1 0,0 1 0,0 0 0,6 6 0,8 8 0,12 11 0,7 11 0,4 3 0,-5-3 0,-11-11 0,-10-11 0,-7-10 0,-7-4 0,-1-3 0,-2-1 0,-2 0 0,0 0 0,0 2 0,2 2 0,2 2 0,12 13 0,17 22 0,-10-13 0,2 5 0,6 7 0,1 3 0,3 2 0,-1 1 0,-2-4 0,-2-2 0,22 29 0,-18-25 0,-15-21 0,-12-15 0,-6-6 0,-3-3 0,-2-3 0,0 0 0,1 2 0,0 0 0,1 3 0,1-1 0,1 0 0,-2-2 0,-1-2 0,0 0 0,-1-2 0,-2 0 0,-5-2 0,0-1 0,-2-2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04:24:21.589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 1594 24575,'0'-73'0,"0"-21"0,0 1 0,2 43 0,3 0 0,13-45 0,7 17 0,1 0 0,-5 32 0,-7 21 0,-5 10 0,1 6 0,-4 2 0,-1 2 0,1-1 0,0-1 0,2-4 0,2-2 0,-1 0 0,1-1 0,1-1 0,2-5 0,7-13 0,10-16 0,11-19 0,11-17 0,-22 40 0,2-1 0,0 0 0,-1 0 0,1 2 0,-1 2 0,26-31 0,-12 13 0,-9 17 0,-8 13 0,-10 9 0,-3 8 0,-5 5 0,-3 4 0,-1-1 0,0 2 0,-1-1 0,2 0 0,-1 1 0,-2 1 0,-1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04:24:24.245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 2031 24575,'7'-39'0,"32"-35"0,-15 32 0,3-4 0,18-18 0,8-6 0,-10 17 0,4-2 0,0-1-298,-1 2 1,0-1-1,2 0 298,4-5 0,1 0 0,-2 2 0,14-11 0,-4 7 146,-14 16 1,-3 5-147,26-20 148,-25 29-148,-16 17 0,-8 6 0,-3 3 452,-3 0-452,2-3 0,10-6 0,18-14 0,26-22 0,-22 13 0,3-4 0,5-8 0,1-3 0,6-8 0,0-2 0,-1-2 0,-1 1 0,-7 7 0,-3 3 0,-6 7 0,-4 5 0,14-12 0,-22 25 0,-13 15 0,-11 10 0,-4 3 0,-5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04:24:25.889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 0 24575,'44'10'0,"32"18"0,5 6 0,-28-10 0,1 3 0,1 1 0,-1 2 0,-2-2 0,0 1 0,11 7 0,0 2 0,-5-1 0,-1 1 0,0 2 0,0 1 0,3 5 0,-1 2 0,-1 1 0,0 1 0,-1 0 0,-1 0 0,-5-4 0,-1 0 0,-8-7 0,-3-2 0,19 20 0,-21-20 0,-12-9 0,0 2 0,17 21 0,-8-11 0,3 4 0,7 11 0,3 2 0,3 4 0,1 0 0,-6-6 0,-2-3 0,-9-11 0,-2-4 0,14 14 0,-18-22 0,-9-10 0,-1 0 0,13 10 0,18 16 0,17 19 0,-28-29 0,-1-1 0,27 26 0,-16-16 0,-16-16 0,-15-12 0,-11-5 0,-12-5 0,-13-4 0,7-1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49.4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24575,'0'79'0,"0"-1"0,0 18 0,0 2 0,0-8 0,0 1 0,0 7 0,0 2 0,0 0 0,0 0-478,0-4 0,0 3 478,0-24 0,1 2 0,0-1 0,4 24 0,2-3 0,1-8 0,2-4 156,1-6 1,0-4-157,2-8 0,-1-2 79,-2-9 1,0-1-80,6 42 0,-2-9 0,-2-9 484,-2-10-484,0-18 0,-3-13 0,-3-9 0,2-2 0,-2-1 0,2-1 0,0-5 0,-1-5 0,1-5 0,-1-4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2.3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24575,'0'82'0,"-1"-31"0,2 2 0,-1 11 0,2 2 0,2 10 0,3 1 0,2-1 0,3-1 0,2 0 0,3-3 0,2-5 0,1-3 0,-3-12 0,2-3 0,15 24 0,-7-24 0,-5-17 0,-3-14 0,-2-8 0,0-7 0,0-3 0,3 0 0,3 0 0,3 0 0,0-1 0,0-6 0,1-11 0,0-10 0,0-6 0,-2-2 0,-1-1 0,-4-5 0,-1-10 0,2-19 0,3-16 0,-10 37 0,0-1 0,2-1 0,0 1 0,15-38 0,0 12 0,-2 17 0,-4 14 0,-5 8 0,-4 11 0,-5 9 0,1 6 0,-3 11 0,-2 18 0,-4 6 0,-2 17 0,-1 13 0,0 3 0,0 11 0,0-6 0,0 2 0,0 9 0,0 21 0,2-38 0,2 3 0,3 9 0,2 1 0,2 5 0,3 0 0,2-1 0,2-2 0,-1-1 0,0-2 0,0-7 0,0-1 0,-1-6 0,0-2 0,13 45 0,-2-10 0,-4-3 0,0 3 0,0 1 0,-2 5 0,-1 4 0,-3 0 0,-2-6 0,-4-6 0,-5-10 0,-3-12 0,-3-7 0,0-8 0,0-5 0,-5-6 0,-11-4 0,-14-6 0,-15-8 0,-8-7 0,-1-7 0,3-4 0,5 0 0,3 0 0,-3 0 0,0 0 0,-5 0 0,-3 0 0,-3 0 0,-2 0 0,-1-5 0,5-7 0,7-9 0,8-11 0,9-9 0,11-5 0,8-1 0,7 4 0,2 4 0,-1 4 0,-3 0 0,-1 4 0,4 3 0,1 5 0,3 12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4.4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1 541 24575,'98'-3'0,"-44"-2"0,2-3 0,5-6 0,0-3 0,-8 1 0,-2-2 0,-4-3 0,-2-2 0,28-21 0,-20 2 0,-1-8 0,-25 5 0,-12 5 0,-8 5 0,-6 7 0,-1 8 0,0 1 0,-4 0 0,-9-1 0,-12 1 0,-12 6 0,-7 4 0,1 3 0,1 2 0,5 2 0,4 2 0,1 2 0,2 6 0,-1 7 0,1 8 0,4 3 0,-4 1 0,-1-1 0,4-2 0,3-1 0,8 0 0,6 5 0,1 6 0,2 9 0,0 4 0,-3 4 0,-1 2 0,-1-2 0,0 3 0,1 0 0,1 2 0,0 2 0,5 0 0,1 1 0,4 1 0,3 0 0,7-2 0,7-3 0,11-7 0,4-9 0,6-11 0,5-11 0,3-7 0,5-7 0,-1-3 0,4 0 0,2-3 0,2-4 0,1-5 0,-1-2 0,5 0 0,-2-1 0,-2 0 0,-7 2 0,-12 2 0,-9 5 0,-16 3 0,-5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6.8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678 1 24575,'-54'0'0,"3"0"0,18 0 0,1 0 0,-3 0 0,0 4 0,-4 7 0,6 7 0,4 6 0,3 6 0,-1 3 0,1 5 0,2 7 0,4 4 0,5 5 0,-2 7 0,1 2 0,-5 5 0,-5 3 0,2 2 0,-2 9 0,2 5 0,5 0 0,4 3 0,7-9 0,5-14 0,3-14 0,4-18 0,7-11 0,8-9 0,9-6 0,5-7 0,4-2 0,4-5 0,0-5 0,2-7 0,-1-8 0,1-4 0,0-2 0,3 0 0,-3 3 0,-1 0 0,-4 0 0,-7-3 0,0-4 0,-4-5 0,1-5 0,-4-2 0,-6-2 0,-7-2 0,-5 3 0,0 3 0,1 7 0,0 3 0,1-1 0,-1-2 0,-3 0 0,2 5 0,-2 12 0,0 18 0,-1 31 0,-3 18 0,0 19 0,4 0 0,9 3 0,8 6 0,14 10 0,-15-38 0,2 0 0,1 1 0,1-2 0,26 37 0,-7-15 0,-6-17 0,-7-14 0,-3-11 0,-4-12 0,-3-6 0,-6-7 0,-1 0 0,-2 2 0,0 1 0,2 1 0,-1 1 0,-4-2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8.5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24575,'0'88'0,"0"3"0,0-18 0,0-4 0,0-18 0,0-13 0,0 1 0,0-12 0,0-4 0,0-2 0,0-5 0,0-4 0,0-1 0,0-1 0,0 5 0,0 3 0,0 3 0,0 3 0,0-1 0,0 1 0,0 2 0,0 1 0,0-1 0,0 0 0,0-3 0,0 0 0,0 0 0,0 1 0,0 7 0,0 4 0,0 3 0,0 0 0,0-5 0,0-6 0,2-7 0,1-4 0,0-4 0,0 0 0,-3-1 0,3-1 0,1 2 0,-1-2 0,0 3 0,-3-5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6:59.9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1 440 24575,'73'-46'0,"0"-2"0,-21 4 0,0 0 0,-5-2 0,-4 3 0,3-3 0,-12 15 0,-4 8 0,-3 8 0,-1 4 0,0 0 0,1 3 0,-1 2 0,1 0 0,-1 1 0,0 1 0,1 2 0,-1 2 0,0 0 0,1 0 0,-1 0 0,0 0 0,-2 0 0,-4 0 0,-6 2 0,-7-2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7:02.3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1241 0 24575,'-32'0'0,"-6"0"0,7 0 0,-9 0 0,-13 0 0,-8 4 0,-16 7 0,3 13 0,2 11 0,8 7 0,10 3 0,5-2 0,11-1 0,4 0 0,2-1 0,5 1 0,1-5 0,4-1 0,8-2 0,6-3 0,5-1 0,3-3 0,0-3 0,6-7 0,7-8 0,11-6 0,9-2 0,6-1 0,3 0 0,1 0 0,0 0 0,4 0 0,3 0 0,5 0 0,4 0 0,1 0 0,-2 0 0,-4 0 0,-6 2 0,-8 5 0,-6 5 0,-7 4 0,0 3 0,-1 3 0,-3 1 0,-3 4 0,0 0 0,0 7 0,6 9 0,6 12 0,6 14 0,0 8 0,0 1 0,-5-7 0,-8-12 0,-9-14 0,-8-9 0,-8-8 0,-9-7 0,-13-3 0,-15-7 0,-17-4 0,-9-4 0,-4-3 0,0 0 0,-1 0 0,-3 0 0,-7 0 0,-9-1 0,-5-6 0,-5-5 0,3-4 0,4-3 0,9 4 0,11 0 0,13 4 0,9 4 0,9 3 0,3 1 0,-4-4 0,-2-6 0,-4-4 0,3 0 0,11 4 0,14 6 0,9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0T19:48:41.225"/>
    </inkml:context>
    <inkml:brush xml:id="br0">
      <inkml:brushProperty name="width" value="0.1" units="cm"/>
      <inkml:brushProperty name="height" value="0.1" units="cm"/>
      <inkml:brushProperty name="color" value="#A71224"/>
    </inkml:brush>
  </inkml:definitions>
  <inkml:trace contextRef="#ctx0" brushRef="#br0">1781 2765 24575,'0'-28'0,"-5"-5"0,-6 0 0,-17-13 0,-26-23 0,16 25 0,-2-4 0,-7-14 0,-1-3 0,-1-5 0,2-1 0,2 0 0,2-1 0,4 2 0,1 2 0,5 8 0,0 3 0,4 5 0,0 3 0,2 4 0,1 3 0,-20-33 0,3 10 0,7 10 0,5 4 0,2 4 0,-2-3 0,-2-4 0,-3 3 0,0 1 0,4 3 0,-3 3 0,3 1 0,-3-3 0,-4 3 0,-1-1 0,-3 1 0,4 3 0,4 3 0,4 5 0,5 4 0,-1-2 0,0-4 0,0-1 0,0-2 0,2-1 0,2 2 0,-1-2 0,2 1 0,-1 1 0,3-2 0,-1-3 0,0-3 0,1-3 0,2 2 0,5 7 0,5 6 0,5 8 0,-1 8 0,0 3 0,1 7 0,0 20 0,2-9 0,1 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02e106773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02e106773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CC7E189-F2B8-784C-FBC0-4947EFAC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14155AC-5E97-2EBA-7558-02CBAA5441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24C59B6B-D1B0-970E-CCAF-CA67E858F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7431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956EAF30-0364-F01F-35D7-1A8029B87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8A39AEBB-0931-B5DD-77C3-ABC2213CF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AC9B9192-8299-AA87-2BE2-940192E1A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51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FB1076E5-995E-E1B3-76EA-11934CBF9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50FBC523-8535-FDD7-C4B2-31D589F46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6FA6106-7045-7275-B3D0-E20953335C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113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1E199EE-9F71-B88D-56EF-516B3457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7E105C28-BD3C-6D53-AD43-AF16E8DDD0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8468A53-F8D8-7523-704C-556FA49C1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318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E5DA132-9107-F8CC-82AC-F2B008A28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8B388EF-F65B-E658-6171-BF0593CB1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29AB100-6591-2047-0D46-EC0F76B15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38047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F0B6FE1E-B746-482A-8BF9-374A4F2A0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7707F055-7101-9EFB-DEE3-5809904E9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4F72DA5-04BC-1060-A34D-89ACC7F4E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0575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3A1383B-2111-77A1-CC7F-7DE375882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18DB383-FADA-FA64-EB7D-AF11F3F89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08C6405-341D-3AEA-3F2C-C0BCF5106D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690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12D91E89-A6BC-BA36-00C9-7DE3D0E6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4811393B-959E-E366-1C77-B2234165C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A3C66FED-D00B-72E4-DE82-32D0A7AFBD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966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70194D0-22DA-3B02-4CD6-C982D1F4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AEDFED2-1FE1-1E9D-2C4B-7D2BD5A8C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0E9F1CE-279B-9296-7DF0-3ABA1CCF3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5663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4749816-F008-7B23-B602-2B61FB1D4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D06BED6C-E0A8-3C17-1A6B-F5BD9A11FA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4E71BA06-9220-FFAA-4992-04E6124F5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8160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7C094D5-4BDB-4432-C2FA-09F5908E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E562B97-1FED-1FCB-AE10-7F766798F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7076B048-07A2-2846-2D67-1C0A56706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07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880c5fc0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880c5fc0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529FE60-C765-38EF-FFA7-9EC60D5F8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C31F39B9-774B-5A17-13BE-D4A88DD7E5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0D1FF7E5-E9E5-EDC9-F6C7-8127E6666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1945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76732C3-0476-3A8C-F49A-2B5B8439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4E1C9D71-12ED-3320-236D-A0D7D9B1A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5E927B4E-4B84-B6B3-D9DB-5C56EF40C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8074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F97B391D-3417-CEE1-94D5-5CD93E75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4CDEE192-29F3-1D0C-5B06-8672A53D7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C00E819-A907-C5A7-24C3-1D6FB2116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5240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7AD0D30D-0512-7A13-84DC-B5DD1E03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53EC1077-CD8D-FA2A-7CD7-8A78F22C4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E258D3AD-354D-8535-1E26-C06BAEBD96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32891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48D2672-A759-A03C-CC60-C2A2407D8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45B1F47-8182-767A-5334-0894D29CF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98120ED-B244-3CC0-9D0E-DF92C229A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0943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543A392-FCA2-65B1-D6F1-2806591D3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1F95B9F3-7CD2-3BEE-0D04-5E22815E3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2F651DBE-00A7-2936-C16E-4826FE5A7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1786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D5339A2B-A8F3-F797-02B6-1BDC790D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C112E3B0-E943-22A4-1E29-364EF2E7C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6C0B2FAE-94AB-343A-0EA6-1DA9B1231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7433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35BEF0E-1EB9-15C9-5521-4CE9DDB7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BE4D653C-6266-9797-5293-B18B19BD5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17B76715-3D42-6F7C-9D3E-B6221F5FB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70158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E57CDA1-E698-CAF8-EDF3-D5501672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AA270EB7-6422-891D-6E80-0733FAED6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6B933CFF-1BA5-4846-10A6-9FDAC8E19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5125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83426B0-0CA2-0B81-0B52-F8057B52E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3C775D57-4C9C-EF97-B148-1749523E6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031D6D98-F79E-3F17-B122-C4000C2F5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6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4C77AB1-5D54-9B1D-56A3-07B807B1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00077F4-28C5-8DFA-AAAC-A73D31C78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2016E7A-72B9-8AB4-29EB-B5D8663B6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01664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880c5fc0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880c5fc0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880c5fc0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880c5fc0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27f5839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27f5839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6f9e47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6f9e47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6f9e470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6f9e470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6f9e470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6f9e470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CCC959F-0A10-FEB6-24FB-D788F0FE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C004690-8905-FDCE-D179-3164964A61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B67FA7FB-39BA-ACDE-A0E3-073F0F20E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18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12F1958-A689-0479-FB92-9E0A2BA0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D9CD2CC6-3204-BDF8-95E7-A1F2618300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FFB210CE-02B9-C928-69FB-17F3DA6F5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933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1CBB532-4068-CEC2-A7A5-7641B445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C7C720EE-1CDE-9239-3686-C25657599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7E912D9C-5493-0B02-251D-F12B70A95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17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9062AFD-8AE6-EEA4-8B63-CE169648E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2824358F-4BE1-F8F9-7BE0-5457F7897C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CDE8DF12-BE02-98B7-21C5-C69C49C13D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666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B52C6C8-5242-6508-ED89-E5D087A3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2882065E-6459-DA35-5BA9-16C7C5A72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FC83AF2-33AA-73FC-958C-DFD7C6524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664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3278D1C-6FCF-3E51-6293-4947D231D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9E52214D-AA2B-E8BD-2F49-6531F8551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982725B1-D432-75F8-D792-1B3CA7D64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991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D35BC7A0-8228-08AD-7232-F744CA79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411113FC-5472-3F1A-5CFA-1D3AE3059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79DD7017-A872-B985-AEB3-34CC8BDB6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53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7FF6F01-FB24-5ED2-EB8A-2E13DBCF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1018358-8F6A-2C13-A1AB-71F653633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050FC9FB-890C-01C1-4F2D-38E8E66CAE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1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4870D74-4613-B65B-2DEC-3467777AB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8CED434-6013-E66E-1F12-946F843EEE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ECCDF4C5-839E-659E-9A78-C4370296B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48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0D68E3D-5066-631D-1312-AE136745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55D79F2-AA13-CE18-841B-11FB70977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35DA589-0576-E045-B6C1-AB69A3A7B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184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61071CF-C350-98D2-E02D-89952232F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CD3F05B-E229-844E-B70A-CC286F1D7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E3991FDD-D02A-CB4B-26A7-48B0EFF9E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35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D84076DC-3E35-273D-E67D-B5116036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F1C94DF3-FF41-A1AD-606F-10A1319BB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FCBFAAE0-63C9-5497-06A0-3408185FE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25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EF6F2874-D851-BB25-061A-9E1A2CE22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1797D192-0D12-0D6D-FB5A-40FEDA2893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CE6ED473-5AA0-8E35-0797-2DC7B17BE7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116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D9A9EBB-7B17-15E0-FC36-FB857AA8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16F76F13-8ECD-B9C6-F4C5-6082C285A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E9BE3B7-EE86-1095-821A-BD9B0863D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1193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559F80B2-2877-455B-918E-73AC760A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C2B4A208-CED2-354E-DFC3-F073ABFD2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E8836EEB-89B2-0B88-0543-E1E6A29689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932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5E314BF4-9BD4-F425-C9DF-632E806E1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A61F3AE7-2FC2-18FF-9A25-F70A8EFD9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E8E8E503-1DAA-BD22-2621-97D95F6B8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825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E500A6AA-D61C-2CD0-C273-F67CC2ADE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9F54CE8C-73A4-2F60-E2B6-CAC242F9C4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83D4CC26-9E85-4D71-4E5C-AC97D1952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99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2D33763-6F94-751A-FE7A-D3DA02731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FFC3E414-56FD-1AFA-7312-FB9F5A8962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27049E16-0135-47EF-D8A1-0B3783C6F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22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F7FBC9C-8C58-77E1-F504-750C5D35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2AD9F00-B329-4A5E-0E64-E4B00618E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8F57044E-2BB8-8538-BD79-D2EC9356E3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4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68A9355-5B55-0F9A-507D-2EA976C4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970EB22E-3246-C1C5-089E-6A569175C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DFAE149B-FF32-8454-49C0-86CCC0031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907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90604E9A-90AB-68E7-BCBD-9AA14562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65305429-9AB7-F1BB-30A3-B06E6EC6EA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97EB3F91-8C15-FA61-59F3-C0FB84F77A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12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00231E3-7C0B-4BA4-AE1F-D6811ADDB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3A74784D-8F4A-26A3-AB9D-ABCA2574B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21581306-C8B9-E537-4147-11D5EAC9A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65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53A9331E-7C88-4223-DD54-AF102D76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8FE20B8-3984-6C69-A85A-AD921D141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8E57FCF-6FAD-C9AA-686D-35CA38A0D9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615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45292B0C-5109-8D36-AC19-B593ECB3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5D1DCD3-99DD-E006-ABEE-5DB342441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07C48811-4C65-BA93-B725-21004AE3A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659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6617C6B7-D3D6-2D32-1677-B9D3B4AF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6EAB3E9B-B2B1-C092-4CB7-5400E0824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B3DB7A8-5C95-D1A3-538D-A770B20F19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643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F2115D65-332F-3ECF-7667-C7AA5EB5F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6B8575A0-1C17-9582-CD9C-A7643AF1A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ECC3B7FF-F11A-CC22-B77C-437B50453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96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5B65F7A6-C582-C75C-2E63-78004E258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93C7A577-9CB6-F191-041D-C5E1E4E1A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AE418C76-B7AA-3922-55CA-E7ADF7283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8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19B8A7ED-D539-6C5C-F30E-565A22D5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CF5620F2-6F36-317C-167B-E1DD0567D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8B3FE8C-384C-4857-2684-6CE5D56C7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3317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8C93E4C0-9D76-6CFB-B495-C7A3BA0A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8D45B5EC-33C1-FE3D-69E0-458418AB7B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3A766ED9-EB0E-DDD0-01CA-C9A2017784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64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88B9D9C8-9685-DFE9-BDA8-3A6CE224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CEBED1CD-0AE1-3C25-072B-F999CCF93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AAA2B10C-8539-8411-92A5-CE64373C50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04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D77D0AE-11CD-3E09-773D-B8649785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88EFB860-3DD6-BA95-BE73-E246BA664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4B10793D-B692-2B20-587B-DFF7DEB4F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516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AA035AA-557A-69F9-01BA-99214812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2B1E7B2-FFF5-3034-280B-4157541543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BFB4B727-9E92-1C4E-2AD4-314722C9B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186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8A8490C-EDEC-3C71-9F64-ACD6829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458B176-545C-34FB-4A03-C05C6962E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DF763C9B-1DE9-73D0-C4E8-8DABB1B77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7309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6251D21-97FC-9469-64F3-3B835AC9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07FB019-92EA-7900-67CC-5A7EBB0E0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F464D345-7505-D1E2-2E9F-AD17D3D2F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38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9ED09E3B-D3B6-5E63-CB3D-1C7D4B73C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730924F-66A1-75AF-F9C0-5166BDEBA9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4EEB2F97-2A88-457C-CC8C-9B7D1CE95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3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0754E6C-349B-8D32-374D-B619C90E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A69278BC-D5D8-DE56-A0D7-C6EA36450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F34221BF-3FA6-C9AC-512A-67F06CA63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4929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2764FB0-1D7E-EB56-FC96-73006B79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>
            <a:extLst>
              <a:ext uri="{FF2B5EF4-FFF2-40B4-BE49-F238E27FC236}">
                <a16:creationId xmlns:a16="http://schemas.microsoft.com/office/drawing/2014/main" id="{1A11DAE0-33A1-4373-EA76-AE811C63A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>
            <a:extLst>
              <a:ext uri="{FF2B5EF4-FFF2-40B4-BE49-F238E27FC236}">
                <a16:creationId xmlns:a16="http://schemas.microsoft.com/office/drawing/2014/main" id="{3B5EDF1F-8244-DC9C-0071-3119FD0A73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2459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C124AFA7-7E0A-EAF5-4F93-E1C32DF82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CD50DB5-C20E-1198-FED0-CA50D3B78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73C9FF6A-AF39-729F-2C27-ED99F972D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6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80c5fc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80c5fc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1F8B820D-9B8E-190F-1C17-5842F99BA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84DA750F-0B4C-B020-8999-7BCBCB790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786A79D-56A0-FDAE-9BDF-5D758AF76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396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FB6B3F6F-55EA-567A-9BD9-7A112293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097692DC-573A-8566-08D5-4F689C6CF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15797821-5D0E-939B-4017-431C13AB42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7811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EC71963-F0CA-D116-FDD8-5AC2F702C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9459F579-83D0-937D-5B0B-4BC5C5D0C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1C0B590A-A7C9-46F8-22BA-EABB10DB9A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0855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E64E3152-112F-C0CF-B88A-7FC8B7B1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9A49B48-10DD-D69E-8094-C3377B75A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2A0095F-A244-43F6-FE6C-B0C290CE4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6214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D8FC977-DF45-E138-C298-07E9E2F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09ED1D6-FFF3-1BDF-B730-4C49A8AF2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9C7A22D9-67CF-9310-A8E3-6B8224B9C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256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82FD0D4-C386-AC89-288F-A3A1BE1B5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5EB41E96-E54E-67CC-A3E0-F0A52DF9A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03AA40E3-054C-C711-09EA-82E00F3E8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857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C02E8EF-AE42-2402-0364-AF0221DBD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4520B38-CAE6-EA85-96E8-EBEB9CB4EC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7027B16-A67C-C527-5327-CF057C343E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11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1FB797C5-08BC-809E-9094-38ADFB321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20B0161-ADA9-818E-71BA-7E0F57EA2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AFD9C9F3-A0C2-9E58-918A-9FA59644D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050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D2BCD657-B3DA-71EF-8C20-3618EBE9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B1058B50-2526-47FD-AC89-BFC109745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B1704840-4908-217E-8905-D46D4719B1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2482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2965B2C-B92D-4448-D453-3F419C77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058FA97E-0677-6618-A814-9DDBE78CD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567FAC01-ABF4-4E5B-ADAF-87003041A8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49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01F3D94-F18D-AD42-DE92-4D984FE7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46B998B6-D971-0D55-87B5-05F1C9607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E353ABB-271B-B29A-259C-6A409B598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4376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4C96B448-D696-6080-5944-CAC983FF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7C6EA81A-8B04-CE2F-7E49-C51D4D70C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DABE0315-6CA6-10C2-BD39-F17311DC5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607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F3EDB50-2C17-80C2-06DA-05F560C6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93FF63C7-08B0-3F2F-9C60-467495B995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1C4E39DB-50B5-C1E8-D72B-7A8FA2005F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9727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CEBBF47-FD1F-12F2-53E6-9B74F578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F7984289-AE93-D746-1FD9-F05A4E16B6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9BACB0FB-1774-76E2-7DB7-92C601B5E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7433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0EF8E3C-B764-DEEC-B7B7-FDCE09D8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FED44C5E-A47E-D231-422B-35E99EFE85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8474D0E3-A31C-8E19-EEA5-A9A9A97A1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544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9F9C96A8-FA29-D838-2EFF-3E9C9125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17D353F-112E-07C0-52FD-934CC640FA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7BA9DCB6-46EA-0D65-8309-3D3AB556A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2319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F67E2585-C522-70E1-5CB7-1CB83DF09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C339878-A409-983D-FB59-F1A8BD47F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B31A2158-8CAA-DBB2-634C-FA9F78F16C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5790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E716DA5-8968-BAB7-F49D-1E5FBBF8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49B6DE57-8FFF-007F-A92D-5244B77D5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B2E60880-BF51-2511-1923-7FD186689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89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757EF1C-033E-A418-2433-8BD20E537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8CD0C62-4BDD-F7F3-7060-116E25EFD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7B61F907-BE4B-06A5-8EA7-DD4C1A97C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5485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79114BDD-534F-3359-5FED-79270F44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8ED6B37-490A-05BF-5895-21EAE45FF9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72395B1-3862-6507-EE6B-F19AD41E7F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255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A174ECA-9E4D-6D15-A903-61FC10149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6A5F4D3-05B0-16B5-4371-4556F8340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833EDC5A-D4FE-85A5-007F-057E56091E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47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28EFD55-C3E9-98BB-AF51-A40A9802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4247DE7-2D1F-081C-AF88-6BACCFF4B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4B2CF05-2527-9E32-67C0-1DC1430A56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5414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7356718-6586-BA48-1A18-E1E9560A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C9182CD4-2287-AA9F-7FE9-5B871D2E2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FA094CA8-865F-D712-4B6B-4ADF91F52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3202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7432FFF-7DE5-591F-B0CF-FB8377C48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3746AA4-5432-7AF7-8A66-27CD31AD6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8072EB1E-49A4-2A3B-6E6F-1A0A3EFC4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4785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902999C-2A68-E16F-2BBB-FC09CF3E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729FB49-B037-8278-B540-E0C688CA2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1D429E48-AB3B-E3E0-8E81-6EA57D88F8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537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6D786602-38EB-5121-26F2-50CCA40C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A92AAF1-7335-C1A7-2F69-76E26062C1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55A20FFB-9296-C709-4ECA-4510E2E1C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7154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2D9EAE9-643B-A5E0-C6D0-EDCCF56A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4B21DF7-59CA-63D8-A520-714646B6D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1252E18C-426A-4226-A36C-CAD98EF2E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7026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1BB433A-26D7-41BD-FDBB-9E7FF81B3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5A7BA956-C053-78E8-BB97-D15019D89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4270BAC-816C-15D1-B3EA-466B200C8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997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A5CA452-197B-1E78-02D3-ECEC1414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7543C5FD-A65F-B770-BD99-EC46305AC7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8BC37ACA-6BA3-CE9C-6A0D-D3611D296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022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1F51936-9D30-8FBD-CD5F-ED9D0BAE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47F1839-FD33-BDE6-509B-E06D6C544D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17074EA7-DACA-7D22-C299-9A2AB9646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6186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CD9220C-1225-162E-6B03-1C919B88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840506B-FA77-DDAB-1E5C-5C0F54F9EE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1EA075DE-A8CA-1DE2-863E-3023811A22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2767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5442150-3E97-6080-E651-76E84188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E5A889A1-A173-60FD-D633-D62B600FEF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04BCB8FF-A5DB-38B8-3B27-A8BC6F94A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3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DA8F7F4-E20B-1B52-49EC-F0342983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0875679C-9C50-1CCB-7935-8D771C80A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07358AB7-7254-FBA8-F483-AD8C11FE3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600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7F23E189-3326-FF6C-9235-A1D35285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84FD6F7D-02D1-92CD-7096-E7E0077D5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5AA5381-2C79-B750-BA0C-ED48B6E59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3213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F54195D-AF12-B18B-6F6D-4049E377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617088A6-6EAB-F6B5-E00C-0118B949C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4F01368E-5464-A45E-D5B2-954FAE780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0160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C1316FB-9CF9-BE7A-6463-F40125E81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5546D465-8883-75C5-D010-19995622A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C27ADE90-B19D-531A-4FA5-AC5360A5A5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8700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74DF8A4-B7F9-5CFE-2E7A-5A8B7C9C6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DBAB2565-1A81-56EA-FF53-B3468503B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3A169DF7-D6C4-6F48-C354-2DBCC7ABA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5427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AF29B65-BD94-7358-76C0-EF10A9AB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BD4C7595-E550-A7AE-9627-739FDAC3F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DA4712D-931A-7839-E69E-F5382648F9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4877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5AB7123-084B-1B53-5EE9-AA399CF4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234E7C0-66DB-2DEE-EDE7-ABF14EDF5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A4CC7BCD-62FB-6222-501E-5C4FDD7D6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0170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8B3BFD3-0064-5783-306E-9FC8EEA12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9E3AF384-B2DE-3736-7100-09E10B1A0E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6C77ED31-8118-BBC8-05C1-DD259D106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9657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863B867-372B-2BBD-A048-7F54B0E37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F34D4AA-5D68-507B-3225-6EC2224F6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E6DA7884-80C5-2093-2E24-1D5F30544C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689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DB0E5301-675F-494E-5E85-33BC7CC8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1A44D29C-65F2-3888-E92B-C86FA0BC88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59B62CA9-2826-C5CD-DCFC-4471A7104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845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0E66C1F-9398-D5F4-3EF4-636C8583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8E87ED9-95AB-EE7C-FC64-77392406D7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CECFF1BB-A04C-8D89-7E1A-441119C4A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299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1FF6148-D8B2-BC3C-038D-CBA4459C0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80c5fc09_0_101:notes">
            <a:extLst>
              <a:ext uri="{FF2B5EF4-FFF2-40B4-BE49-F238E27FC236}">
                <a16:creationId xmlns:a16="http://schemas.microsoft.com/office/drawing/2014/main" id="{33A5D534-1B3D-FC7C-2373-ACE518F0A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880c5fc09_0_101:notes">
            <a:extLst>
              <a:ext uri="{FF2B5EF4-FFF2-40B4-BE49-F238E27FC236}">
                <a16:creationId xmlns:a16="http://schemas.microsoft.com/office/drawing/2014/main" id="{B34C1340-3B29-DD7C-0563-8DA9BC38E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6218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C6E28C7F-73B0-EECE-8DD8-4298E377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e470d_0_37:notes">
            <a:extLst>
              <a:ext uri="{FF2B5EF4-FFF2-40B4-BE49-F238E27FC236}">
                <a16:creationId xmlns:a16="http://schemas.microsoft.com/office/drawing/2014/main" id="{80F28E18-A5E4-F94D-22B5-CB3979BCC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e470d_0_37:notes">
            <a:extLst>
              <a:ext uri="{FF2B5EF4-FFF2-40B4-BE49-F238E27FC236}">
                <a16:creationId xmlns:a16="http://schemas.microsoft.com/office/drawing/2014/main" id="{A2BE6776-A222-D9AB-5211-937F730BF2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622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5BB705D-4169-1A90-C26C-0FBFD2951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FE81F958-8DE8-4BC6-B858-B38EE08FA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CD00B13D-787D-2464-4128-7E693E321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63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5A7E7093-50C1-BAF9-B158-CBAF7E256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269289DC-D8D6-4813-7932-E7684FBDFC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495B58C6-9348-44B4-C3B4-9FBAD82F4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0372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9FA6998B-BC22-B15F-5692-7582753D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698F92CC-509F-8424-6F94-95F82BFE0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DEAC059D-8752-DDE5-057E-CAF7EF91D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16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AAB4BD96-CBEB-DBAE-59C4-B5655D7B1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892B7530-C1CA-49C0-E1CC-44195C42B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A11BF57A-F34B-A16D-CBDF-F4E57BC94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2572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0952CE7-0645-F93E-CD1F-531DBEA8D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DE4F2B75-D522-A75B-EFC7-2AB754D1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7FDFD9A7-823B-A3C9-DBFC-9D26D4651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9641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B8130A81-C17E-39D7-62D4-8E73FAD8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4451155D-A768-281D-D169-285057969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D2D011AB-5B7D-2821-FEC9-3A0B0BEB7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78052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8FEEAC8C-B433-68B8-817D-E99590CB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AC81F4B2-8E9F-23EE-5176-5EA0B396C4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C709B8C6-47B9-8D04-7187-64A77D1CD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207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288BDDD6-9850-2317-E152-0EF052D3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880c5fc09_0_163:notes">
            <a:extLst>
              <a:ext uri="{FF2B5EF4-FFF2-40B4-BE49-F238E27FC236}">
                <a16:creationId xmlns:a16="http://schemas.microsoft.com/office/drawing/2014/main" id="{36A4B4C2-C918-E2FE-2A5D-C1B48BC500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880c5fc09_0_163:notes">
            <a:extLst>
              <a:ext uri="{FF2B5EF4-FFF2-40B4-BE49-F238E27FC236}">
                <a16:creationId xmlns:a16="http://schemas.microsoft.com/office/drawing/2014/main" id="{DDD3E710-209E-F0C1-BE71-9362B6D55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41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Content | Headline">
  <p:cSld name="18 Content | Headlin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Google Shape;11;p2"/>
          <p:cNvSpPr/>
          <p:nvPr/>
        </p:nvSpPr>
        <p:spPr>
          <a:xfrm rot="5400000">
            <a:off x="277050" y="4349375"/>
            <a:ext cx="364500" cy="91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13" name="Google Shape;13;p2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28600" y="551800"/>
            <a:ext cx="8664900" cy="37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01509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 Blank | Logo Left Teal Background">
  <p:cSld name="36 Blank | Logo Left Teal Background">
    <p:bg>
      <p:bgPr>
        <a:solidFill>
          <a:schemeClr val="accent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110" name="Google Shape;110;p11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14644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 Blank | Logo Left Grey Background">
  <p:cSld name="35 Blank | Logo Left Grey Background"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119" name="Google Shape;119;p12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25" name="Google Shape;125;p12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144681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 Blank | No Logo White Background">
  <p:cSld name="38 Blank | No Logo White Background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426155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 Blank | No Logo Red Background">
  <p:cSld name="39 Blank | No Logo Red Background">
    <p:bg>
      <p:bgPr>
        <a:solidFill>
          <a:schemeClr val="accent3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751160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 Blank | No Logo Black Background">
  <p:cSld name="40 Blank | No Logo Black Background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790868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Upfront | Table of Contents">
  <p:cSld name="08 Upfront | Table of Conten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8229603" y="229800"/>
            <a:ext cx="685800" cy="46839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marL="457200" lvl="0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"/>
              <a:buChar char="●"/>
              <a:defRPr sz="16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"/>
              <a:buChar char="○"/>
              <a:defRPr sz="16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"/>
              <a:buChar char="■"/>
              <a:defRPr sz="16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"/>
              <a:buChar char="●"/>
              <a:defRPr sz="16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"/>
              <a:buChar char="○"/>
              <a:defRPr sz="16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"/>
              <a:buChar char="■"/>
              <a:defRPr sz="16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"/>
              <a:buChar char="●"/>
              <a:defRPr sz="16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"/>
              <a:buChar char="○"/>
              <a:defRPr sz="16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oppins"/>
              <a:buChar char="■"/>
              <a:defRPr sz="16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2"/>
          </p:nvPr>
        </p:nvSpPr>
        <p:spPr>
          <a:xfrm>
            <a:off x="4948503" y="229800"/>
            <a:ext cx="3214800" cy="46839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marL="457200" lvl="0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ExtraBold"/>
              <a:buChar char="●"/>
              <a:defRPr sz="1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ExtraBold"/>
              <a:buChar char="○"/>
              <a:defRPr sz="1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lvl="2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ExtraBold"/>
              <a:buChar char="■"/>
              <a:defRPr sz="1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lvl="3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ExtraBold"/>
              <a:buChar char="●"/>
              <a:defRPr sz="1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lvl="4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ExtraBold"/>
              <a:buChar char="○"/>
              <a:defRPr sz="1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lvl="5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ExtraBold"/>
              <a:buChar char="■"/>
              <a:defRPr sz="1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lvl="6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ExtraBold"/>
              <a:buChar char="●"/>
              <a:defRPr sz="1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lvl="7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ExtraBold"/>
              <a:buChar char="○"/>
              <a:defRPr sz="1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lvl="8" indent="-330200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ExtraBold"/>
              <a:buChar char="■"/>
              <a:defRPr sz="1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6" name="Google Shape;136;p16"/>
          <p:cNvSpPr/>
          <p:nvPr/>
        </p:nvSpPr>
        <p:spPr>
          <a:xfrm>
            <a:off x="228600" y="229800"/>
            <a:ext cx="4173900" cy="4683900"/>
          </a:xfrm>
          <a:prstGeom prst="round2DiagRect">
            <a:avLst>
              <a:gd name="adj1" fmla="val 21444"/>
              <a:gd name="adj2" fmla="val 528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365750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3"/>
          </p:nvPr>
        </p:nvSpPr>
        <p:spPr>
          <a:xfrm>
            <a:off x="533400" y="814400"/>
            <a:ext cx="3124200" cy="351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ExtraBold"/>
              <a:buNone/>
              <a:defRPr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139" name="Google Shape;139;p16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" name="Google Shape;140;p16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141" name="Google Shape;141;p16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6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6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" name="Google Shape;147;p16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003493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Upfront | Agenda">
  <p:cSld name="09 Upfront | Agenda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3095100" y="228600"/>
            <a:ext cx="5820300" cy="4683900"/>
          </a:xfrm>
          <a:prstGeom prst="round2DiagRect">
            <a:avLst>
              <a:gd name="adj1" fmla="val 18791"/>
              <a:gd name="adj2" fmla="val 5289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182875" rIns="182875" bIns="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3657600" y="796725"/>
            <a:ext cx="4500900" cy="3532500"/>
          </a:xfrm>
          <a:prstGeom prst="rect">
            <a:avLst/>
          </a:prstGeom>
        </p:spPr>
        <p:txBody>
          <a:bodyPr spcFirstLastPara="1" wrap="square" lIns="0" tIns="274300" rIns="0" bIns="0" anchor="ctr" anchorCtr="0">
            <a:noAutofit/>
          </a:bodyPr>
          <a:lstStyle>
            <a:lvl1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Char char="●"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Char char="○"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lvl="2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Char char="■"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lvl="3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Char char="●"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lvl="4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Char char="○"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lvl="5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Char char="■"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lvl="6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Char char="●"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lvl="7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Char char="○"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lvl="8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Char char="■"/>
              <a:defRPr sz="1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2"/>
          </p:nvPr>
        </p:nvSpPr>
        <p:spPr>
          <a:xfrm>
            <a:off x="533400" y="796725"/>
            <a:ext cx="2209800" cy="351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ExtraBold"/>
              <a:buNone/>
              <a:defRPr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3" name="Google Shape;153;p17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154" name="Google Shape;154;p17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55;p17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156" name="Google Shape;156;p17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162;p17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987281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Cover | One Third Shapes">
  <p:cSld name="01 Cover | One Third Shapes">
    <p:bg>
      <p:bgPr>
        <a:solidFill>
          <a:schemeClr val="accent3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>
            <a:off x="6019675" y="228600"/>
            <a:ext cx="2895600" cy="4686300"/>
          </a:xfrm>
          <a:prstGeom prst="round2DiagRect">
            <a:avLst>
              <a:gd name="adj1" fmla="val 37590"/>
              <a:gd name="adj2" fmla="val 7523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6019675" y="2566963"/>
            <a:ext cx="1447800" cy="2352600"/>
          </a:xfrm>
          <a:prstGeom prst="round2DiagRect">
            <a:avLst>
              <a:gd name="adj1" fmla="val 50000"/>
              <a:gd name="adj2" fmla="val 14810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6019675" y="1361075"/>
            <a:ext cx="2171700" cy="3553800"/>
          </a:xfrm>
          <a:prstGeom prst="round2DiagRect">
            <a:avLst>
              <a:gd name="adj1" fmla="val 50000"/>
              <a:gd name="adj2" fmla="val 10851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18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169" name="Google Shape;169;p18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228600" y="8400"/>
            <a:ext cx="5257800" cy="4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Bebas Neue"/>
              <a:buNone/>
              <a:defRPr sz="9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211772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Cover | Full Page Image">
  <p:cSld name="02 Cover | Full Page Image">
    <p:bg>
      <p:bgPr>
        <a:solidFill>
          <a:schemeClr val="accent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>
            <a:spLocks noGrp="1"/>
          </p:cNvSpPr>
          <p:nvPr>
            <p:ph type="pic" idx="2"/>
          </p:nvPr>
        </p:nvSpPr>
        <p:spPr>
          <a:xfrm>
            <a:off x="228600" y="228600"/>
            <a:ext cx="8686800" cy="4686300"/>
          </a:xfrm>
          <a:prstGeom prst="round2DiagRect">
            <a:avLst>
              <a:gd name="adj1" fmla="val 37444"/>
              <a:gd name="adj2" fmla="val 4118"/>
            </a:avLst>
          </a:prstGeom>
          <a:noFill/>
          <a:ln>
            <a:noFill/>
          </a:ln>
        </p:spPr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609600" y="3085275"/>
            <a:ext cx="7300200" cy="14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Bebas Neue"/>
              <a:buNone/>
              <a:defRPr sz="11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79" name="Google Shape;179;p19"/>
          <p:cNvGrpSpPr/>
          <p:nvPr/>
        </p:nvGrpSpPr>
        <p:grpSpPr>
          <a:xfrm>
            <a:off x="228605" y="-379530"/>
            <a:ext cx="548754" cy="212464"/>
            <a:chOff x="217250" y="2303525"/>
            <a:chExt cx="2809800" cy="1084000"/>
          </a:xfrm>
        </p:grpSpPr>
        <p:sp>
          <p:nvSpPr>
            <p:cNvPr id="180" name="Google Shape;180;p19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86" name="Google Shape;186;p19"/>
          <p:cNvSpPr/>
          <p:nvPr/>
        </p:nvSpPr>
        <p:spPr>
          <a:xfrm rot="5400000">
            <a:off x="277050" y="4349375"/>
            <a:ext cx="364500" cy="91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188" name="Google Shape;188;p19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36269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Cover | One Third Image Right">
  <p:cSld name="04 Cover | One Third Image Right"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>
            <a:spLocks noGrp="1"/>
          </p:cNvSpPr>
          <p:nvPr>
            <p:ph type="pic" idx="2"/>
          </p:nvPr>
        </p:nvSpPr>
        <p:spPr>
          <a:xfrm>
            <a:off x="6019975" y="228600"/>
            <a:ext cx="2895600" cy="4686300"/>
          </a:xfrm>
          <a:prstGeom prst="round2DiagRect">
            <a:avLst>
              <a:gd name="adj1" fmla="val 37444"/>
              <a:gd name="adj2" fmla="val 7540"/>
            </a:avLst>
          </a:prstGeom>
          <a:noFill/>
          <a:ln>
            <a:noFill/>
          </a:ln>
        </p:spPr>
      </p:sp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257800" cy="4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Bebas Neue"/>
              <a:buNone/>
              <a:defRPr sz="10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198" name="Google Shape;198;p20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79576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91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 Content | One Half Headline + Body Left">
  <p:cSld name="22 Content | One Half Headline + Body Lef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3" name="Google Shape;23;p3"/>
          <p:cNvSpPr/>
          <p:nvPr/>
        </p:nvSpPr>
        <p:spPr>
          <a:xfrm rot="5400000">
            <a:off x="277050" y="4349375"/>
            <a:ext cx="364500" cy="91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5" name="Google Shape;25;p3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228600" y="2142750"/>
            <a:ext cx="34068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2"/>
          </p:nvPr>
        </p:nvSpPr>
        <p:spPr>
          <a:xfrm>
            <a:off x="228600" y="814397"/>
            <a:ext cx="3406800" cy="119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720977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Cover | One Half Image Right">
  <p:cSld name="03 Cover | One Half Image Right">
    <p:bg>
      <p:bgPr>
        <a:solidFill>
          <a:schemeClr val="accent3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>
            <a:spLocks noGrp="1"/>
          </p:cNvSpPr>
          <p:nvPr>
            <p:ph type="pic" idx="2"/>
          </p:nvPr>
        </p:nvSpPr>
        <p:spPr>
          <a:xfrm>
            <a:off x="4567375" y="228600"/>
            <a:ext cx="4348200" cy="4686300"/>
          </a:xfrm>
          <a:prstGeom prst="round2DiagRect">
            <a:avLst>
              <a:gd name="adj1" fmla="val 37444"/>
              <a:gd name="adj2" fmla="val 5701"/>
            </a:avLst>
          </a:prstGeom>
          <a:noFill/>
          <a:ln>
            <a:noFill/>
          </a:ln>
        </p:spPr>
      </p:sp>
      <p:sp>
        <p:nvSpPr>
          <p:cNvPr id="206" name="Google Shape;206;p2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877800" cy="4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Bebas Neue"/>
              <a:buNone/>
              <a:defRPr sz="9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08" name="Google Shape;208;p21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19534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911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Cover | One Half Image Top ">
  <p:cSld name="06 Cover | One Half Image Top ">
    <p:bg>
      <p:bgPr>
        <a:solidFill>
          <a:schemeClr val="accent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>
            <a:spLocks noGrp="1"/>
          </p:cNvSpPr>
          <p:nvPr>
            <p:ph type="pic" idx="2"/>
          </p:nvPr>
        </p:nvSpPr>
        <p:spPr>
          <a:xfrm>
            <a:off x="228775" y="228600"/>
            <a:ext cx="8686800" cy="2348700"/>
          </a:xfrm>
          <a:prstGeom prst="round2DiagRect">
            <a:avLst>
              <a:gd name="adj1" fmla="val 50000"/>
              <a:gd name="adj2" fmla="val 9750"/>
            </a:avLst>
          </a:prstGeom>
          <a:noFill/>
          <a:ln>
            <a:noFill/>
          </a:ln>
        </p:spPr>
      </p:sp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228600" y="2571750"/>
            <a:ext cx="8686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0" anchor="t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Bebas Neue"/>
              <a:buNone/>
              <a:defRPr sz="8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17" name="Google Shape;217;p22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18" name="Google Shape;218;p22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18395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Cover | Two Thirds Image Top">
  <p:cSld name="05 Cover | Two Thirds Image Top">
    <p:bg>
      <p:bgPr>
        <a:solidFill>
          <a:schemeClr val="accent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>
            <a:spLocks noGrp="1"/>
          </p:cNvSpPr>
          <p:nvPr>
            <p:ph type="pic" idx="2"/>
          </p:nvPr>
        </p:nvSpPr>
        <p:spPr>
          <a:xfrm>
            <a:off x="228775" y="228600"/>
            <a:ext cx="8686800" cy="3124200"/>
          </a:xfrm>
          <a:prstGeom prst="round2DiagRect">
            <a:avLst>
              <a:gd name="adj1" fmla="val 37986"/>
              <a:gd name="adj2" fmla="val 7028"/>
            </a:avLst>
          </a:prstGeom>
          <a:noFill/>
          <a:ln>
            <a:noFill/>
          </a:ln>
        </p:spPr>
      </p:sp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228600" y="3352800"/>
            <a:ext cx="86868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0" anchor="t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Bebas Neue"/>
              <a:buNone/>
              <a:defRPr sz="8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7" name="Google Shape;227;p23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28" name="Google Shape;228;p23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28032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Upfront | Confidentiality Reminder">
  <p:cSld name="07 Upfront | Confidentiality Reminde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228600" y="1889850"/>
            <a:ext cx="4114800" cy="13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Confidentiality Reminder</a:t>
            </a:r>
            <a:r>
              <a:rPr lang="en" sz="2400">
                <a:solidFill>
                  <a:srgbClr val="E00707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endParaRPr sz="2400">
              <a:solidFill>
                <a:srgbClr val="E00707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2D2E2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is confidential information, and we’re choosing to be as transparent as possible with you in order to provide context on how your efforts help Yelp win.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 not forward </a:t>
            </a:r>
            <a:r>
              <a:rPr lang="en" sz="1000" b="1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internally</a:t>
            </a:r>
            <a:r>
              <a:rPr lang="en" sz="1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" sz="1000" b="1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externally</a:t>
            </a:r>
            <a:r>
              <a:rPr lang="en" sz="1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without asking.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 rotWithShape="1">
          <a:blip r:embed="rId2">
            <a:alphaModFix/>
          </a:blip>
          <a:srcRect l="-16712" t="-3659" r="19435" b="-3659"/>
          <a:stretch/>
        </p:blipFill>
        <p:spPr>
          <a:xfrm>
            <a:off x="4481775" y="0"/>
            <a:ext cx="4662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966000" y="4732233"/>
            <a:ext cx="51336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 / Non-Public Information / Do not distribute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-142875" y="-647700"/>
            <a:ext cx="9286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9FBF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*DO NOT EDIT THIS PAGE</a:t>
            </a:r>
            <a:endParaRPr sz="1600">
              <a:solidFill>
                <a:srgbClr val="F9FBFD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240" name="Google Shape;240;p24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24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242" name="Google Shape;242;p24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723421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Breaker | Black">
  <p:cSld name="10 Breaker | Black"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5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50" name="Google Shape;250;p25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228600" y="426625"/>
            <a:ext cx="8595000" cy="4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Bebas Neue"/>
              <a:buNone/>
              <a:defRPr sz="9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911759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Breaker | Grey">
  <p:cSld name="11 Breaker | Grey">
    <p:bg>
      <p:bgPr>
        <a:solidFill>
          <a:schemeClr val="lt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228600" y="426625"/>
            <a:ext cx="8686800" cy="4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Bebas Neue"/>
              <a:buNone/>
              <a:defRPr sz="9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9" name="Google Shape;259;p26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60" name="Google Shape;260;p26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13554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Breaker | Green">
  <p:cSld name="13 Breaker | Green">
    <p:bg>
      <p:bgPr>
        <a:solidFill>
          <a:schemeClr val="accent6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>
            <a:spLocks noGrp="1"/>
          </p:cNvSpPr>
          <p:nvPr>
            <p:ph type="title"/>
          </p:nvPr>
        </p:nvSpPr>
        <p:spPr>
          <a:xfrm>
            <a:off x="228600" y="426650"/>
            <a:ext cx="8595000" cy="4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Bebas Neue"/>
              <a:buNone/>
              <a:defRPr sz="9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68" name="Google Shape;268;p27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69" name="Google Shape;269;p27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01042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Breaker | Teal">
  <p:cSld name="12 Breaker | Teal">
    <p:bg>
      <p:bgPr>
        <a:solidFill>
          <a:schemeClr val="accent5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>
            <a:spLocks noGrp="1"/>
          </p:cNvSpPr>
          <p:nvPr>
            <p:ph type="title"/>
          </p:nvPr>
        </p:nvSpPr>
        <p:spPr>
          <a:xfrm>
            <a:off x="228600" y="425781"/>
            <a:ext cx="8595000" cy="4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Bebas Neue"/>
              <a:buNone/>
              <a:defRPr sz="9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00"/>
              <a:buFont typeface="Bebas Neue"/>
              <a:buNone/>
              <a:defRPr sz="9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7" name="Google Shape;277;p28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78" name="Google Shape;278;p28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99506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Statement | Black">
  <p:cSld name="14 Statement | Black">
    <p:bg>
      <p:bgPr>
        <a:solidFill>
          <a:schemeClr val="dk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>
            <a:spLocks noGrp="1"/>
          </p:cNvSpPr>
          <p:nvPr>
            <p:ph type="title"/>
          </p:nvPr>
        </p:nvSpPr>
        <p:spPr>
          <a:xfrm>
            <a:off x="228600" y="814400"/>
            <a:ext cx="8686800" cy="3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ExtraBold"/>
              <a:buNone/>
              <a:defRPr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86" name="Google Shape;286;p29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87" name="Google Shape;287;p29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501988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Statement | Grey">
  <p:cSld name="15 Statement | Grey">
    <p:bg>
      <p:bgPr>
        <a:solidFill>
          <a:schemeClr val="lt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28600" y="814350"/>
            <a:ext cx="8686800" cy="3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ExtraBold"/>
              <a:buNone/>
              <a:defRPr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96" name="Google Shape;296;p30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297" name="Google Shape;297;p30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03" name="Google Shape;303;p30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75181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Content | One Half Headline + Body Right">
  <p:cSld name="23 Content | One Half Headline + Body Righ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36" name="Google Shape;36;p4"/>
          <p:cNvSpPr/>
          <p:nvPr/>
        </p:nvSpPr>
        <p:spPr>
          <a:xfrm rot="5400000">
            <a:off x="277050" y="4349375"/>
            <a:ext cx="364500" cy="91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4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38" name="Google Shape;38;p4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4800600" y="2142750"/>
            <a:ext cx="34290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"/>
          </p:nvPr>
        </p:nvSpPr>
        <p:spPr>
          <a:xfrm>
            <a:off x="4800600" y="814400"/>
            <a:ext cx="3429000" cy="119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6417438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Statement | Green">
  <p:cSld name="17 Statement | Green">
    <p:bg>
      <p:bgPr>
        <a:solidFill>
          <a:schemeClr val="accent6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228600" y="814400"/>
            <a:ext cx="8686800" cy="3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ExtraBold"/>
              <a:buNone/>
              <a:defRPr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06" name="Google Shape;306;p31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307" name="Google Shape;307;p31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13" name="Google Shape;313;p31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325449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Statement | Teal">
  <p:cSld name="16 Statement | Teal">
    <p:bg>
      <p:bgPr>
        <a:solidFill>
          <a:schemeClr val="accent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>
            <a:spLocks noGrp="1"/>
          </p:cNvSpPr>
          <p:nvPr>
            <p:ph type="title"/>
          </p:nvPr>
        </p:nvSpPr>
        <p:spPr>
          <a:xfrm>
            <a:off x="228600" y="814400"/>
            <a:ext cx="8686800" cy="3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ExtraBold"/>
              <a:buNone/>
              <a:defRPr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200"/>
              <a:buFont typeface="Poppins"/>
              <a:buNone/>
              <a:defRPr sz="92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16" name="Google Shape;316;p32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317" name="Google Shape;317;p32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23" name="Google Shape;323;p32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443776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Content | Headline + Two Columns">
  <p:cSld name="20 Content | Headline + Two Columns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body" idx="1"/>
          </p:nvPr>
        </p:nvSpPr>
        <p:spPr>
          <a:xfrm>
            <a:off x="4771575" y="1117500"/>
            <a:ext cx="4143900" cy="350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2"/>
          </p:nvPr>
        </p:nvSpPr>
        <p:spPr>
          <a:xfrm>
            <a:off x="228600" y="1117500"/>
            <a:ext cx="4143900" cy="350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7" name="Google Shape;327;p33"/>
          <p:cNvSpPr txBox="1">
            <a:spLocks noGrp="1"/>
          </p:cNvSpPr>
          <p:nvPr>
            <p:ph type="subTitle" idx="3"/>
          </p:nvPr>
        </p:nvSpPr>
        <p:spPr>
          <a:xfrm>
            <a:off x="228600" y="582300"/>
            <a:ext cx="8686800" cy="3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28" name="Google Shape;328;p33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329" name="Google Shape;329;p33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33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331" name="Google Shape;331;p33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7" name="Google Shape;337;p33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459381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Content | Headline + Three Columns">
  <p:cSld name="19 Content | Headline + Three Columns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body" idx="1"/>
          </p:nvPr>
        </p:nvSpPr>
        <p:spPr>
          <a:xfrm>
            <a:off x="3187200" y="1117500"/>
            <a:ext cx="2769600" cy="350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Google Shape;341;p34"/>
          <p:cNvSpPr txBox="1">
            <a:spLocks noGrp="1"/>
          </p:cNvSpPr>
          <p:nvPr>
            <p:ph type="body" idx="2"/>
          </p:nvPr>
        </p:nvSpPr>
        <p:spPr>
          <a:xfrm>
            <a:off x="6145850" y="1117500"/>
            <a:ext cx="2769600" cy="350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Google Shape;342;p34"/>
          <p:cNvSpPr txBox="1">
            <a:spLocks noGrp="1"/>
          </p:cNvSpPr>
          <p:nvPr>
            <p:ph type="body" idx="3"/>
          </p:nvPr>
        </p:nvSpPr>
        <p:spPr>
          <a:xfrm>
            <a:off x="228600" y="1117500"/>
            <a:ext cx="2769600" cy="350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4"/>
          </p:nvPr>
        </p:nvSpPr>
        <p:spPr>
          <a:xfrm>
            <a:off x="228600" y="582300"/>
            <a:ext cx="8686800" cy="3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44" name="Google Shape;344;p34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345" name="Google Shape;345;p34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34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347" name="Google Shape;347;p34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4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4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4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4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4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3" name="Google Shape;353;p34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720374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ontent | Headline Inset + Two Columns">
  <p:cSld name="21 Content | Headline Inset + Two Column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body" idx="1"/>
          </p:nvPr>
        </p:nvSpPr>
        <p:spPr>
          <a:xfrm>
            <a:off x="228600" y="1445000"/>
            <a:ext cx="4143900" cy="261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7" name="Google Shape;357;p35"/>
          <p:cNvSpPr txBox="1">
            <a:spLocks noGrp="1"/>
          </p:cNvSpPr>
          <p:nvPr>
            <p:ph type="body" idx="2"/>
          </p:nvPr>
        </p:nvSpPr>
        <p:spPr>
          <a:xfrm>
            <a:off x="4771575" y="552325"/>
            <a:ext cx="4143900" cy="350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8" name="Google Shape;358;p35"/>
          <p:cNvSpPr txBox="1">
            <a:spLocks noGrp="1"/>
          </p:cNvSpPr>
          <p:nvPr>
            <p:ph type="subTitle" idx="3"/>
          </p:nvPr>
        </p:nvSpPr>
        <p:spPr>
          <a:xfrm>
            <a:off x="228600" y="582300"/>
            <a:ext cx="4143900" cy="3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59" name="Google Shape;359;p35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360" name="Google Shape;360;p35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35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362" name="Google Shape;362;p35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5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5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5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5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5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8" name="Google Shape;368;p35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713231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Content | Large Container Box + Headline + Body Left">
  <p:cSld name="27 Content | Large Container Box + Headline + Body Lef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body" idx="1"/>
          </p:nvPr>
        </p:nvSpPr>
        <p:spPr>
          <a:xfrm>
            <a:off x="5149725" y="4808700"/>
            <a:ext cx="3422400" cy="2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2" name="Google Shape;372;p36"/>
          <p:cNvSpPr/>
          <p:nvPr/>
        </p:nvSpPr>
        <p:spPr>
          <a:xfrm>
            <a:off x="2061325" y="228600"/>
            <a:ext cx="6906600" cy="4373100"/>
          </a:xfrm>
          <a:prstGeom prst="roundRect">
            <a:avLst>
              <a:gd name="adj" fmla="val 5352"/>
            </a:avLst>
          </a:prstGeom>
          <a:solidFill>
            <a:srgbClr val="FFFFFF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6"/>
          <p:cNvSpPr txBox="1">
            <a:spLocks noGrp="1"/>
          </p:cNvSpPr>
          <p:nvPr>
            <p:ph type="body" idx="2"/>
          </p:nvPr>
        </p:nvSpPr>
        <p:spPr>
          <a:xfrm>
            <a:off x="228600" y="2725575"/>
            <a:ext cx="16002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4" name="Google Shape;374;p36"/>
          <p:cNvSpPr txBox="1">
            <a:spLocks noGrp="1"/>
          </p:cNvSpPr>
          <p:nvPr>
            <p:ph type="subTitle" idx="3"/>
          </p:nvPr>
        </p:nvSpPr>
        <p:spPr>
          <a:xfrm>
            <a:off x="228600" y="814400"/>
            <a:ext cx="1600200" cy="169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376" name="Google Shape;376;p36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36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378" name="Google Shape;378;p36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6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6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6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6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4" name="Google Shape;384;p36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387516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Content | Two Container Boxes + Headline + Body Left">
  <p:cSld name="29 Content | Two Container Boxes + Headline + Body Lef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>
            <a:off x="5590838" y="658550"/>
            <a:ext cx="3422400" cy="3931800"/>
          </a:xfrm>
          <a:prstGeom prst="roundRect">
            <a:avLst>
              <a:gd name="adj" fmla="val 5352"/>
            </a:avLst>
          </a:prstGeom>
          <a:solidFill>
            <a:srgbClr val="FFFFFF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2052613" y="658550"/>
            <a:ext cx="3422400" cy="3931800"/>
          </a:xfrm>
          <a:prstGeom prst="roundRect">
            <a:avLst>
              <a:gd name="adj" fmla="val 5352"/>
            </a:avLst>
          </a:prstGeom>
          <a:solidFill>
            <a:srgbClr val="FFFFFF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body" idx="1"/>
          </p:nvPr>
        </p:nvSpPr>
        <p:spPr>
          <a:xfrm>
            <a:off x="5149725" y="4808700"/>
            <a:ext cx="3422400" cy="2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0" name="Google Shape;390;p37"/>
          <p:cNvSpPr txBox="1">
            <a:spLocks noGrp="1"/>
          </p:cNvSpPr>
          <p:nvPr>
            <p:ph type="body" idx="2"/>
          </p:nvPr>
        </p:nvSpPr>
        <p:spPr>
          <a:xfrm>
            <a:off x="228600" y="2725575"/>
            <a:ext cx="16002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1" name="Google Shape;391;p37"/>
          <p:cNvSpPr txBox="1">
            <a:spLocks noGrp="1"/>
          </p:cNvSpPr>
          <p:nvPr>
            <p:ph type="subTitle" idx="3"/>
          </p:nvPr>
        </p:nvSpPr>
        <p:spPr>
          <a:xfrm>
            <a:off x="228600" y="814400"/>
            <a:ext cx="1600200" cy="169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92" name="Google Shape;392;p37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393" name="Google Shape;393;p37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" name="Google Shape;394;p37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395" name="Google Shape;395;p37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1" name="Google Shape;401;p37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97521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Content | Three Container Boxes + Headline">
  <p:cSld name="30 Content | Three Container Boxes + Headline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/>
          <p:nvPr/>
        </p:nvSpPr>
        <p:spPr>
          <a:xfrm>
            <a:off x="3148800" y="1191625"/>
            <a:ext cx="2846400" cy="3399300"/>
          </a:xfrm>
          <a:prstGeom prst="roundRect">
            <a:avLst>
              <a:gd name="adj" fmla="val 5352"/>
            </a:avLst>
          </a:prstGeom>
          <a:solidFill>
            <a:srgbClr val="FFFFFF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6084250" y="1191625"/>
            <a:ext cx="2846400" cy="3399300"/>
          </a:xfrm>
          <a:prstGeom prst="roundRect">
            <a:avLst>
              <a:gd name="adj" fmla="val 5352"/>
            </a:avLst>
          </a:prstGeom>
          <a:solidFill>
            <a:srgbClr val="FFFFFF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171700" y="1191625"/>
            <a:ext cx="2846400" cy="3399300"/>
          </a:xfrm>
          <a:prstGeom prst="roundRect">
            <a:avLst>
              <a:gd name="adj" fmla="val 5352"/>
            </a:avLst>
          </a:prstGeom>
          <a:solidFill>
            <a:srgbClr val="FFFFFF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body" idx="1"/>
          </p:nvPr>
        </p:nvSpPr>
        <p:spPr>
          <a:xfrm>
            <a:off x="5149725" y="4808700"/>
            <a:ext cx="3422400" cy="2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7" name="Google Shape;407;p38"/>
          <p:cNvSpPr txBox="1">
            <a:spLocks noGrp="1"/>
          </p:cNvSpPr>
          <p:nvPr>
            <p:ph type="body" idx="2"/>
          </p:nvPr>
        </p:nvSpPr>
        <p:spPr>
          <a:xfrm>
            <a:off x="228600" y="929500"/>
            <a:ext cx="8664900" cy="2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3"/>
          </p:nvPr>
        </p:nvSpPr>
        <p:spPr>
          <a:xfrm>
            <a:off x="228600" y="551800"/>
            <a:ext cx="8664900" cy="37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9" name="Google Shape;409;p38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410" name="Google Shape;410;p38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38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412" name="Google Shape;412;p38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8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8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8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8" name="Google Shape;418;p38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7430360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Content | Medium Container Box + Headline + Body Left">
  <p:cSld name="28 Content | Medium Container Box + Headline + Body Lef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 txBox="1">
            <a:spLocks noGrp="1"/>
          </p:cNvSpPr>
          <p:nvPr>
            <p:ph type="body" idx="1"/>
          </p:nvPr>
        </p:nvSpPr>
        <p:spPr>
          <a:xfrm>
            <a:off x="228600" y="2725575"/>
            <a:ext cx="16002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2" name="Google Shape;422;p39"/>
          <p:cNvSpPr txBox="1">
            <a:spLocks noGrp="1"/>
          </p:cNvSpPr>
          <p:nvPr>
            <p:ph type="subTitle" idx="2"/>
          </p:nvPr>
        </p:nvSpPr>
        <p:spPr>
          <a:xfrm>
            <a:off x="228600" y="814400"/>
            <a:ext cx="1600200" cy="169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3" name="Google Shape;423;p39"/>
          <p:cNvSpPr txBox="1">
            <a:spLocks noGrp="1"/>
          </p:cNvSpPr>
          <p:nvPr>
            <p:ph type="body" idx="3"/>
          </p:nvPr>
        </p:nvSpPr>
        <p:spPr>
          <a:xfrm>
            <a:off x="5149725" y="4808700"/>
            <a:ext cx="3422400" cy="2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●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○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667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4" name="Google Shape;424;p39"/>
          <p:cNvSpPr/>
          <p:nvPr/>
        </p:nvSpPr>
        <p:spPr>
          <a:xfrm>
            <a:off x="2061325" y="669925"/>
            <a:ext cx="6906600" cy="3931800"/>
          </a:xfrm>
          <a:prstGeom prst="roundRect">
            <a:avLst>
              <a:gd name="adj" fmla="val 5352"/>
            </a:avLst>
          </a:prstGeom>
          <a:solidFill>
            <a:srgbClr val="FFFFFF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39"/>
          <p:cNvGrpSpPr/>
          <p:nvPr/>
        </p:nvGrpSpPr>
        <p:grpSpPr>
          <a:xfrm>
            <a:off x="0" y="4626425"/>
            <a:ext cx="918600" cy="364500"/>
            <a:chOff x="0" y="4626425"/>
            <a:chExt cx="918600" cy="364500"/>
          </a:xfrm>
        </p:grpSpPr>
        <p:sp>
          <p:nvSpPr>
            <p:cNvPr id="426" name="Google Shape;426;p39"/>
            <p:cNvSpPr/>
            <p:nvPr/>
          </p:nvSpPr>
          <p:spPr>
            <a:xfrm rot="5400000">
              <a:off x="277050" y="4349375"/>
              <a:ext cx="364500" cy="918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39"/>
            <p:cNvGrpSpPr/>
            <p:nvPr/>
          </p:nvGrpSpPr>
          <p:grpSpPr>
            <a:xfrm>
              <a:off x="228605" y="4702470"/>
              <a:ext cx="548754" cy="212464"/>
              <a:chOff x="217250" y="2303525"/>
              <a:chExt cx="2809800" cy="1084000"/>
            </a:xfrm>
          </p:grpSpPr>
          <p:sp>
            <p:nvSpPr>
              <p:cNvPr id="428" name="Google Shape;428;p39"/>
              <p:cNvSpPr/>
              <p:nvPr/>
            </p:nvSpPr>
            <p:spPr>
              <a:xfrm>
                <a:off x="2235600" y="2740800"/>
                <a:ext cx="346850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9451" extrusionOk="0">
                    <a:moveTo>
                      <a:pt x="2608" y="0"/>
                    </a:moveTo>
                    <a:cubicBezTo>
                      <a:pt x="2347" y="0"/>
                      <a:pt x="2087" y="52"/>
                      <a:pt x="1826" y="157"/>
                    </a:cubicBezTo>
                    <a:cubicBezTo>
                      <a:pt x="1617" y="261"/>
                      <a:pt x="1356" y="418"/>
                      <a:pt x="1200" y="626"/>
                    </a:cubicBezTo>
                    <a:cubicBezTo>
                      <a:pt x="1096" y="730"/>
                      <a:pt x="991" y="835"/>
                      <a:pt x="939" y="939"/>
                    </a:cubicBezTo>
                    <a:cubicBezTo>
                      <a:pt x="835" y="1043"/>
                      <a:pt x="783" y="1148"/>
                      <a:pt x="731" y="1304"/>
                    </a:cubicBezTo>
                    <a:cubicBezTo>
                      <a:pt x="678" y="1408"/>
                      <a:pt x="574" y="1565"/>
                      <a:pt x="522" y="1721"/>
                    </a:cubicBezTo>
                    <a:cubicBezTo>
                      <a:pt x="157" y="2817"/>
                      <a:pt x="0" y="3964"/>
                      <a:pt x="0" y="5163"/>
                    </a:cubicBezTo>
                    <a:cubicBezTo>
                      <a:pt x="0" y="6207"/>
                      <a:pt x="0" y="7563"/>
                      <a:pt x="574" y="8501"/>
                    </a:cubicBezTo>
                    <a:cubicBezTo>
                      <a:pt x="731" y="8710"/>
                      <a:pt x="887" y="8918"/>
                      <a:pt x="1096" y="9075"/>
                    </a:cubicBezTo>
                    <a:cubicBezTo>
                      <a:pt x="1513" y="9388"/>
                      <a:pt x="1930" y="9388"/>
                      <a:pt x="2347" y="9440"/>
                    </a:cubicBezTo>
                    <a:cubicBezTo>
                      <a:pt x="2438" y="9447"/>
                      <a:pt x="2528" y="9450"/>
                      <a:pt x="2617" y="9450"/>
                    </a:cubicBezTo>
                    <a:cubicBezTo>
                      <a:pt x="3193" y="9450"/>
                      <a:pt x="3735" y="9315"/>
                      <a:pt x="4277" y="9179"/>
                    </a:cubicBezTo>
                    <a:lnTo>
                      <a:pt x="10327" y="7771"/>
                    </a:lnTo>
                    <a:lnTo>
                      <a:pt x="10327" y="7719"/>
                    </a:lnTo>
                    <a:lnTo>
                      <a:pt x="12152" y="7302"/>
                    </a:lnTo>
                    <a:cubicBezTo>
                      <a:pt x="12152" y="7302"/>
                      <a:pt x="12257" y="7250"/>
                      <a:pt x="12361" y="7250"/>
                    </a:cubicBezTo>
                    <a:cubicBezTo>
                      <a:pt x="12830" y="7093"/>
                      <a:pt x="13300" y="6780"/>
                      <a:pt x="13560" y="6363"/>
                    </a:cubicBezTo>
                    <a:cubicBezTo>
                      <a:pt x="13821" y="5894"/>
                      <a:pt x="13873" y="5372"/>
                      <a:pt x="13769" y="4851"/>
                    </a:cubicBezTo>
                    <a:lnTo>
                      <a:pt x="13769" y="4798"/>
                    </a:lnTo>
                    <a:cubicBezTo>
                      <a:pt x="13717" y="4590"/>
                      <a:pt x="13613" y="4329"/>
                      <a:pt x="13456" y="4120"/>
                    </a:cubicBezTo>
                    <a:cubicBezTo>
                      <a:pt x="13247" y="3860"/>
                      <a:pt x="12987" y="3651"/>
                      <a:pt x="12726" y="3495"/>
                    </a:cubicBezTo>
                    <a:cubicBezTo>
                      <a:pt x="12413" y="3286"/>
                      <a:pt x="12048" y="3129"/>
                      <a:pt x="11683" y="2973"/>
                    </a:cubicBezTo>
                    <a:lnTo>
                      <a:pt x="9649" y="2243"/>
                    </a:lnTo>
                    <a:cubicBezTo>
                      <a:pt x="8554" y="1826"/>
                      <a:pt x="7406" y="1408"/>
                      <a:pt x="6311" y="1043"/>
                    </a:cubicBezTo>
                    <a:cubicBezTo>
                      <a:pt x="5581" y="783"/>
                      <a:pt x="4955" y="574"/>
                      <a:pt x="4434" y="365"/>
                    </a:cubicBezTo>
                    <a:cubicBezTo>
                      <a:pt x="4277" y="365"/>
                      <a:pt x="4173" y="313"/>
                      <a:pt x="4121" y="313"/>
                    </a:cubicBezTo>
                    <a:cubicBezTo>
                      <a:pt x="3443" y="105"/>
                      <a:pt x="2973" y="0"/>
                      <a:pt x="2608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>
                <a:off x="2688025" y="2597375"/>
                <a:ext cx="339025" cy="278750"/>
              </a:xfrm>
              <a:custGeom>
                <a:avLst/>
                <a:gdLst/>
                <a:ahLst/>
                <a:cxnLst/>
                <a:rect l="l" t="t" r="r" b="b"/>
                <a:pathLst>
                  <a:path w="13561" h="11150" extrusionOk="0">
                    <a:moveTo>
                      <a:pt x="8763" y="0"/>
                    </a:moveTo>
                    <a:cubicBezTo>
                      <a:pt x="8502" y="0"/>
                      <a:pt x="8241" y="105"/>
                      <a:pt x="8032" y="261"/>
                    </a:cubicBezTo>
                    <a:cubicBezTo>
                      <a:pt x="7667" y="418"/>
                      <a:pt x="7302" y="731"/>
                      <a:pt x="6781" y="1148"/>
                    </a:cubicBezTo>
                    <a:cubicBezTo>
                      <a:pt x="6729" y="1252"/>
                      <a:pt x="6624" y="1304"/>
                      <a:pt x="6572" y="1409"/>
                    </a:cubicBezTo>
                    <a:cubicBezTo>
                      <a:pt x="6155" y="1774"/>
                      <a:pt x="5686" y="2243"/>
                      <a:pt x="5112" y="2817"/>
                    </a:cubicBezTo>
                    <a:cubicBezTo>
                      <a:pt x="4277" y="3703"/>
                      <a:pt x="3443" y="4538"/>
                      <a:pt x="2608" y="5424"/>
                    </a:cubicBezTo>
                    <a:lnTo>
                      <a:pt x="1148" y="6989"/>
                    </a:lnTo>
                    <a:cubicBezTo>
                      <a:pt x="887" y="7250"/>
                      <a:pt x="627" y="7563"/>
                      <a:pt x="418" y="7876"/>
                    </a:cubicBezTo>
                    <a:cubicBezTo>
                      <a:pt x="209" y="8136"/>
                      <a:pt x="105" y="8449"/>
                      <a:pt x="53" y="8814"/>
                    </a:cubicBezTo>
                    <a:cubicBezTo>
                      <a:pt x="1" y="9023"/>
                      <a:pt x="1" y="9284"/>
                      <a:pt x="53" y="9544"/>
                    </a:cubicBezTo>
                    <a:lnTo>
                      <a:pt x="53" y="9597"/>
                    </a:lnTo>
                    <a:cubicBezTo>
                      <a:pt x="157" y="10066"/>
                      <a:pt x="470" y="10535"/>
                      <a:pt x="887" y="10848"/>
                    </a:cubicBezTo>
                    <a:cubicBezTo>
                      <a:pt x="1235" y="11042"/>
                      <a:pt x="1612" y="11149"/>
                      <a:pt x="1997" y="11149"/>
                    </a:cubicBezTo>
                    <a:cubicBezTo>
                      <a:pt x="2130" y="11149"/>
                      <a:pt x="2265" y="11136"/>
                      <a:pt x="2400" y="11109"/>
                    </a:cubicBezTo>
                    <a:lnTo>
                      <a:pt x="2556" y="11109"/>
                    </a:lnTo>
                    <a:lnTo>
                      <a:pt x="10431" y="9232"/>
                    </a:lnTo>
                    <a:cubicBezTo>
                      <a:pt x="11057" y="9075"/>
                      <a:pt x="11683" y="8971"/>
                      <a:pt x="12257" y="8658"/>
                    </a:cubicBezTo>
                    <a:cubicBezTo>
                      <a:pt x="12622" y="8397"/>
                      <a:pt x="12987" y="8188"/>
                      <a:pt x="13196" y="7771"/>
                    </a:cubicBezTo>
                    <a:cubicBezTo>
                      <a:pt x="13352" y="7511"/>
                      <a:pt x="13456" y="7250"/>
                      <a:pt x="13456" y="6989"/>
                    </a:cubicBezTo>
                    <a:cubicBezTo>
                      <a:pt x="13561" y="5894"/>
                      <a:pt x="13039" y="4694"/>
                      <a:pt x="12570" y="3755"/>
                    </a:cubicBezTo>
                    <a:lnTo>
                      <a:pt x="12570" y="3703"/>
                    </a:lnTo>
                    <a:cubicBezTo>
                      <a:pt x="12048" y="2660"/>
                      <a:pt x="11370" y="1669"/>
                      <a:pt x="10588" y="835"/>
                    </a:cubicBezTo>
                    <a:cubicBezTo>
                      <a:pt x="10484" y="731"/>
                      <a:pt x="10379" y="678"/>
                      <a:pt x="10275" y="574"/>
                    </a:cubicBezTo>
                    <a:cubicBezTo>
                      <a:pt x="10171" y="470"/>
                      <a:pt x="10014" y="418"/>
                      <a:pt x="9910" y="313"/>
                    </a:cubicBezTo>
                    <a:lnTo>
                      <a:pt x="9545" y="157"/>
                    </a:lnTo>
                    <a:cubicBezTo>
                      <a:pt x="9284" y="53"/>
                      <a:pt x="9023" y="0"/>
                      <a:pt x="8763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>
                <a:off x="2379025" y="2303525"/>
                <a:ext cx="303825" cy="489500"/>
              </a:xfrm>
              <a:custGeom>
                <a:avLst/>
                <a:gdLst/>
                <a:ahLst/>
                <a:cxnLst/>
                <a:rect l="l" t="t" r="r" b="b"/>
                <a:pathLst>
                  <a:path w="12153" h="19580" extrusionOk="0">
                    <a:moveTo>
                      <a:pt x="8307" y="1"/>
                    </a:moveTo>
                    <a:cubicBezTo>
                      <a:pt x="7747" y="1"/>
                      <a:pt x="7200" y="57"/>
                      <a:pt x="6728" y="124"/>
                    </a:cubicBezTo>
                    <a:cubicBezTo>
                      <a:pt x="6259" y="229"/>
                      <a:pt x="5789" y="281"/>
                      <a:pt x="5320" y="385"/>
                    </a:cubicBezTo>
                    <a:cubicBezTo>
                      <a:pt x="4903" y="489"/>
                      <a:pt x="4433" y="646"/>
                      <a:pt x="4016" y="750"/>
                    </a:cubicBezTo>
                    <a:cubicBezTo>
                      <a:pt x="2556" y="1272"/>
                      <a:pt x="574" y="2106"/>
                      <a:pt x="209" y="3775"/>
                    </a:cubicBezTo>
                    <a:cubicBezTo>
                      <a:pt x="0" y="4714"/>
                      <a:pt x="470" y="5705"/>
                      <a:pt x="835" y="6539"/>
                    </a:cubicBezTo>
                    <a:cubicBezTo>
                      <a:pt x="1252" y="7582"/>
                      <a:pt x="1878" y="8521"/>
                      <a:pt x="2399" y="9512"/>
                    </a:cubicBezTo>
                    <a:cubicBezTo>
                      <a:pt x="3755" y="12120"/>
                      <a:pt x="5216" y="14675"/>
                      <a:pt x="6676" y="17231"/>
                    </a:cubicBezTo>
                    <a:cubicBezTo>
                      <a:pt x="7093" y="18013"/>
                      <a:pt x="7563" y="19004"/>
                      <a:pt x="8397" y="19369"/>
                    </a:cubicBezTo>
                    <a:cubicBezTo>
                      <a:pt x="8449" y="19421"/>
                      <a:pt x="8501" y="19421"/>
                      <a:pt x="8554" y="19421"/>
                    </a:cubicBezTo>
                    <a:cubicBezTo>
                      <a:pt x="8789" y="19522"/>
                      <a:pt x="9047" y="19580"/>
                      <a:pt x="9298" y="19580"/>
                    </a:cubicBezTo>
                    <a:cubicBezTo>
                      <a:pt x="9436" y="19580"/>
                      <a:pt x="9572" y="19562"/>
                      <a:pt x="9701" y="19525"/>
                    </a:cubicBezTo>
                    <a:cubicBezTo>
                      <a:pt x="9753" y="19525"/>
                      <a:pt x="9753" y="19525"/>
                      <a:pt x="9753" y="19473"/>
                    </a:cubicBezTo>
                    <a:cubicBezTo>
                      <a:pt x="10118" y="19421"/>
                      <a:pt x="10431" y="19212"/>
                      <a:pt x="10692" y="18899"/>
                    </a:cubicBezTo>
                    <a:cubicBezTo>
                      <a:pt x="10744" y="18899"/>
                      <a:pt x="10796" y="18847"/>
                      <a:pt x="10848" y="18795"/>
                    </a:cubicBezTo>
                    <a:lnTo>
                      <a:pt x="10796" y="18795"/>
                    </a:lnTo>
                    <a:cubicBezTo>
                      <a:pt x="11370" y="18065"/>
                      <a:pt x="11370" y="17022"/>
                      <a:pt x="11474" y="16135"/>
                    </a:cubicBezTo>
                    <a:cubicBezTo>
                      <a:pt x="11631" y="13163"/>
                      <a:pt x="11787" y="10242"/>
                      <a:pt x="11944" y="7269"/>
                    </a:cubicBezTo>
                    <a:cubicBezTo>
                      <a:pt x="11996" y="6174"/>
                      <a:pt x="12152" y="5027"/>
                      <a:pt x="12048" y="3931"/>
                    </a:cubicBezTo>
                    <a:cubicBezTo>
                      <a:pt x="11996" y="2993"/>
                      <a:pt x="11996" y="1950"/>
                      <a:pt x="11422" y="1167"/>
                    </a:cubicBezTo>
                    <a:cubicBezTo>
                      <a:pt x="10716" y="249"/>
                      <a:pt x="9483" y="1"/>
                      <a:pt x="8307" y="1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>
                <a:off x="2402500" y="2951700"/>
                <a:ext cx="2412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14043" extrusionOk="0">
                    <a:moveTo>
                      <a:pt x="7771" y="0"/>
                    </a:moveTo>
                    <a:cubicBezTo>
                      <a:pt x="7575" y="0"/>
                      <a:pt x="7380" y="39"/>
                      <a:pt x="7197" y="117"/>
                    </a:cubicBezTo>
                    <a:cubicBezTo>
                      <a:pt x="7093" y="117"/>
                      <a:pt x="7041" y="170"/>
                      <a:pt x="6937" y="222"/>
                    </a:cubicBezTo>
                    <a:cubicBezTo>
                      <a:pt x="6832" y="274"/>
                      <a:pt x="6728" y="326"/>
                      <a:pt x="6624" y="430"/>
                    </a:cubicBezTo>
                    <a:cubicBezTo>
                      <a:pt x="6259" y="691"/>
                      <a:pt x="5998" y="1004"/>
                      <a:pt x="5737" y="1317"/>
                    </a:cubicBezTo>
                    <a:cubicBezTo>
                      <a:pt x="5685" y="1369"/>
                      <a:pt x="5633" y="1526"/>
                      <a:pt x="5528" y="1578"/>
                    </a:cubicBezTo>
                    <a:lnTo>
                      <a:pt x="4277" y="3351"/>
                    </a:lnTo>
                    <a:cubicBezTo>
                      <a:pt x="3547" y="4342"/>
                      <a:pt x="2816" y="5333"/>
                      <a:pt x="2138" y="6324"/>
                    </a:cubicBezTo>
                    <a:cubicBezTo>
                      <a:pt x="1669" y="6949"/>
                      <a:pt x="1252" y="7523"/>
                      <a:pt x="939" y="7993"/>
                    </a:cubicBezTo>
                    <a:cubicBezTo>
                      <a:pt x="887" y="8097"/>
                      <a:pt x="835" y="8201"/>
                      <a:pt x="782" y="8253"/>
                    </a:cubicBezTo>
                    <a:cubicBezTo>
                      <a:pt x="417" y="8879"/>
                      <a:pt x="209" y="9296"/>
                      <a:pt x="104" y="9661"/>
                    </a:cubicBezTo>
                    <a:cubicBezTo>
                      <a:pt x="0" y="9922"/>
                      <a:pt x="0" y="10183"/>
                      <a:pt x="0" y="10444"/>
                    </a:cubicBezTo>
                    <a:cubicBezTo>
                      <a:pt x="52" y="10704"/>
                      <a:pt x="157" y="11017"/>
                      <a:pt x="261" y="11226"/>
                    </a:cubicBezTo>
                    <a:cubicBezTo>
                      <a:pt x="365" y="11330"/>
                      <a:pt x="417" y="11435"/>
                      <a:pt x="522" y="11539"/>
                    </a:cubicBezTo>
                    <a:cubicBezTo>
                      <a:pt x="626" y="11695"/>
                      <a:pt x="678" y="11748"/>
                      <a:pt x="835" y="11852"/>
                    </a:cubicBezTo>
                    <a:cubicBezTo>
                      <a:pt x="939" y="11956"/>
                      <a:pt x="1043" y="12060"/>
                      <a:pt x="1147" y="12165"/>
                    </a:cubicBezTo>
                    <a:cubicBezTo>
                      <a:pt x="2034" y="12791"/>
                      <a:pt x="2973" y="13208"/>
                      <a:pt x="4016" y="13573"/>
                    </a:cubicBezTo>
                    <a:cubicBezTo>
                      <a:pt x="4850" y="13834"/>
                      <a:pt x="5737" y="13990"/>
                      <a:pt x="6624" y="14042"/>
                    </a:cubicBezTo>
                    <a:lnTo>
                      <a:pt x="7041" y="14042"/>
                    </a:lnTo>
                    <a:cubicBezTo>
                      <a:pt x="7197" y="14042"/>
                      <a:pt x="7354" y="14042"/>
                      <a:pt x="7458" y="13990"/>
                    </a:cubicBezTo>
                    <a:cubicBezTo>
                      <a:pt x="7615" y="13938"/>
                      <a:pt x="7719" y="13886"/>
                      <a:pt x="7875" y="13886"/>
                    </a:cubicBezTo>
                    <a:cubicBezTo>
                      <a:pt x="8136" y="13782"/>
                      <a:pt x="8345" y="13625"/>
                      <a:pt x="8553" y="13416"/>
                    </a:cubicBezTo>
                    <a:cubicBezTo>
                      <a:pt x="8762" y="13208"/>
                      <a:pt x="8866" y="12999"/>
                      <a:pt x="8971" y="12738"/>
                    </a:cubicBezTo>
                    <a:cubicBezTo>
                      <a:pt x="9127" y="12373"/>
                      <a:pt x="9231" y="11904"/>
                      <a:pt x="9283" y="11226"/>
                    </a:cubicBezTo>
                    <a:cubicBezTo>
                      <a:pt x="9283" y="11122"/>
                      <a:pt x="9283" y="11017"/>
                      <a:pt x="9336" y="10913"/>
                    </a:cubicBezTo>
                    <a:cubicBezTo>
                      <a:pt x="9336" y="10339"/>
                      <a:pt x="9388" y="9661"/>
                      <a:pt x="9440" y="8827"/>
                    </a:cubicBezTo>
                    <a:cubicBezTo>
                      <a:pt x="9492" y="7627"/>
                      <a:pt x="9544" y="6428"/>
                      <a:pt x="9596" y="5176"/>
                    </a:cubicBezTo>
                    <a:lnTo>
                      <a:pt x="9649" y="2986"/>
                    </a:lnTo>
                    <a:cubicBezTo>
                      <a:pt x="9649" y="2516"/>
                      <a:pt x="9649" y="1943"/>
                      <a:pt x="9492" y="1421"/>
                    </a:cubicBezTo>
                    <a:cubicBezTo>
                      <a:pt x="9440" y="1213"/>
                      <a:pt x="9336" y="952"/>
                      <a:pt x="9231" y="743"/>
                    </a:cubicBezTo>
                    <a:lnTo>
                      <a:pt x="9231" y="795"/>
                    </a:lnTo>
                    <a:cubicBezTo>
                      <a:pt x="9023" y="482"/>
                      <a:pt x="8710" y="222"/>
                      <a:pt x="8345" y="117"/>
                    </a:cubicBezTo>
                    <a:cubicBezTo>
                      <a:pt x="8162" y="39"/>
                      <a:pt x="7967" y="0"/>
                      <a:pt x="7771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>
                <a:off x="2689325" y="2919425"/>
                <a:ext cx="315575" cy="31735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12694" extrusionOk="0">
                    <a:moveTo>
                      <a:pt x="1826" y="0"/>
                    </a:moveTo>
                    <a:cubicBezTo>
                      <a:pt x="1722" y="0"/>
                      <a:pt x="1618" y="0"/>
                      <a:pt x="1513" y="52"/>
                    </a:cubicBezTo>
                    <a:cubicBezTo>
                      <a:pt x="1148" y="105"/>
                      <a:pt x="783" y="261"/>
                      <a:pt x="522" y="522"/>
                    </a:cubicBezTo>
                    <a:cubicBezTo>
                      <a:pt x="262" y="835"/>
                      <a:pt x="53" y="1148"/>
                      <a:pt x="1" y="1565"/>
                    </a:cubicBezTo>
                    <a:cubicBezTo>
                      <a:pt x="1" y="1773"/>
                      <a:pt x="1" y="2034"/>
                      <a:pt x="53" y="2243"/>
                    </a:cubicBezTo>
                    <a:cubicBezTo>
                      <a:pt x="105" y="2764"/>
                      <a:pt x="366" y="3286"/>
                      <a:pt x="575" y="3703"/>
                    </a:cubicBezTo>
                    <a:lnTo>
                      <a:pt x="1618" y="5633"/>
                    </a:lnTo>
                    <a:cubicBezTo>
                      <a:pt x="2191" y="6728"/>
                      <a:pt x="2765" y="7771"/>
                      <a:pt x="3339" y="8866"/>
                    </a:cubicBezTo>
                    <a:cubicBezTo>
                      <a:pt x="3704" y="9544"/>
                      <a:pt x="4017" y="10170"/>
                      <a:pt x="4330" y="10640"/>
                    </a:cubicBezTo>
                    <a:cubicBezTo>
                      <a:pt x="4382" y="10744"/>
                      <a:pt x="4434" y="10848"/>
                      <a:pt x="4486" y="10900"/>
                    </a:cubicBezTo>
                    <a:cubicBezTo>
                      <a:pt x="4851" y="11526"/>
                      <a:pt x="5112" y="11891"/>
                      <a:pt x="5425" y="12152"/>
                    </a:cubicBezTo>
                    <a:cubicBezTo>
                      <a:pt x="5581" y="12361"/>
                      <a:pt x="5842" y="12465"/>
                      <a:pt x="6103" y="12569"/>
                    </a:cubicBezTo>
                    <a:cubicBezTo>
                      <a:pt x="6294" y="12646"/>
                      <a:pt x="6485" y="12694"/>
                      <a:pt x="6676" y="12694"/>
                    </a:cubicBezTo>
                    <a:cubicBezTo>
                      <a:pt x="6745" y="12694"/>
                      <a:pt x="6815" y="12687"/>
                      <a:pt x="6885" y="12673"/>
                    </a:cubicBezTo>
                    <a:cubicBezTo>
                      <a:pt x="7042" y="12673"/>
                      <a:pt x="7198" y="12621"/>
                      <a:pt x="7302" y="12569"/>
                    </a:cubicBezTo>
                    <a:cubicBezTo>
                      <a:pt x="7459" y="12569"/>
                      <a:pt x="7563" y="12517"/>
                      <a:pt x="7720" y="12465"/>
                    </a:cubicBezTo>
                    <a:cubicBezTo>
                      <a:pt x="7824" y="12413"/>
                      <a:pt x="7980" y="12361"/>
                      <a:pt x="8137" y="12308"/>
                    </a:cubicBezTo>
                    <a:cubicBezTo>
                      <a:pt x="8919" y="11839"/>
                      <a:pt x="9597" y="11318"/>
                      <a:pt x="10223" y="10692"/>
                    </a:cubicBezTo>
                    <a:cubicBezTo>
                      <a:pt x="11005" y="9909"/>
                      <a:pt x="11683" y="9127"/>
                      <a:pt x="12205" y="8188"/>
                    </a:cubicBezTo>
                    <a:cubicBezTo>
                      <a:pt x="12257" y="8032"/>
                      <a:pt x="12361" y="7875"/>
                      <a:pt x="12361" y="7771"/>
                    </a:cubicBezTo>
                    <a:cubicBezTo>
                      <a:pt x="12413" y="7615"/>
                      <a:pt x="12466" y="7458"/>
                      <a:pt x="12518" y="7354"/>
                    </a:cubicBezTo>
                    <a:cubicBezTo>
                      <a:pt x="12518" y="7197"/>
                      <a:pt x="12570" y="7093"/>
                      <a:pt x="12570" y="6937"/>
                    </a:cubicBezTo>
                    <a:cubicBezTo>
                      <a:pt x="12622" y="6676"/>
                      <a:pt x="12570" y="6363"/>
                      <a:pt x="12518" y="6102"/>
                    </a:cubicBezTo>
                    <a:cubicBezTo>
                      <a:pt x="12413" y="5841"/>
                      <a:pt x="12257" y="5633"/>
                      <a:pt x="12101" y="5424"/>
                    </a:cubicBezTo>
                    <a:lnTo>
                      <a:pt x="12048" y="5476"/>
                    </a:lnTo>
                    <a:cubicBezTo>
                      <a:pt x="11788" y="5163"/>
                      <a:pt x="11423" y="4851"/>
                      <a:pt x="10797" y="4538"/>
                    </a:cubicBezTo>
                    <a:cubicBezTo>
                      <a:pt x="10745" y="4485"/>
                      <a:pt x="10640" y="4433"/>
                      <a:pt x="10536" y="4329"/>
                    </a:cubicBezTo>
                    <a:cubicBezTo>
                      <a:pt x="10067" y="4068"/>
                      <a:pt x="9441" y="3755"/>
                      <a:pt x="8763" y="3338"/>
                    </a:cubicBezTo>
                    <a:cubicBezTo>
                      <a:pt x="7720" y="2764"/>
                      <a:pt x="6624" y="2191"/>
                      <a:pt x="5581" y="1617"/>
                    </a:cubicBezTo>
                    <a:lnTo>
                      <a:pt x="3652" y="626"/>
                    </a:lnTo>
                    <a:cubicBezTo>
                      <a:pt x="3600" y="574"/>
                      <a:pt x="3443" y="522"/>
                      <a:pt x="3391" y="470"/>
                    </a:cubicBezTo>
                    <a:cubicBezTo>
                      <a:pt x="3026" y="313"/>
                      <a:pt x="2609" y="157"/>
                      <a:pt x="2244" y="52"/>
                    </a:cubicBezTo>
                    <a:cubicBezTo>
                      <a:pt x="2087" y="52"/>
                      <a:pt x="1931" y="0"/>
                      <a:pt x="1826" y="0"/>
                    </a:cubicBezTo>
                    <a:close/>
                  </a:path>
                </a:pathLst>
              </a:custGeom>
              <a:solidFill>
                <a:srgbClr val="FF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>
                <a:off x="217250" y="2517850"/>
                <a:ext cx="1891900" cy="869675"/>
              </a:xfrm>
              <a:custGeom>
                <a:avLst/>
                <a:gdLst/>
                <a:ahLst/>
                <a:cxnLst/>
                <a:rect l="l" t="t" r="r" b="b"/>
                <a:pathLst>
                  <a:path w="75676" h="34787" extrusionOk="0">
                    <a:moveTo>
                      <a:pt x="45583" y="2869"/>
                    </a:moveTo>
                    <a:cubicBezTo>
                      <a:pt x="45583" y="1304"/>
                      <a:pt x="46887" y="0"/>
                      <a:pt x="48399" y="0"/>
                    </a:cubicBezTo>
                    <a:cubicBezTo>
                      <a:pt x="49964" y="0"/>
                      <a:pt x="51163" y="1304"/>
                      <a:pt x="51215" y="2921"/>
                    </a:cubicBezTo>
                    <a:lnTo>
                      <a:pt x="51215" y="25347"/>
                    </a:lnTo>
                    <a:cubicBezTo>
                      <a:pt x="51215" y="26911"/>
                      <a:pt x="49964" y="28215"/>
                      <a:pt x="48399" y="28215"/>
                    </a:cubicBezTo>
                    <a:cubicBezTo>
                      <a:pt x="46887" y="28215"/>
                      <a:pt x="45583" y="26911"/>
                      <a:pt x="45583" y="25347"/>
                    </a:cubicBezTo>
                    <a:close/>
                    <a:moveTo>
                      <a:pt x="42975" y="16741"/>
                    </a:moveTo>
                    <a:cubicBezTo>
                      <a:pt x="42975" y="17158"/>
                      <a:pt x="42819" y="17993"/>
                      <a:pt x="42297" y="18619"/>
                    </a:cubicBezTo>
                    <a:cubicBezTo>
                      <a:pt x="41671" y="19245"/>
                      <a:pt x="40837" y="19401"/>
                      <a:pt x="40315" y="19401"/>
                    </a:cubicBezTo>
                    <a:cubicBezTo>
                      <a:pt x="38333" y="19401"/>
                      <a:pt x="36300" y="19401"/>
                      <a:pt x="34318" y="19401"/>
                    </a:cubicBezTo>
                    <a:cubicBezTo>
                      <a:pt x="32284" y="19401"/>
                      <a:pt x="30302" y="19401"/>
                      <a:pt x="28268" y="19401"/>
                    </a:cubicBezTo>
                    <a:cubicBezTo>
                      <a:pt x="28476" y="19975"/>
                      <a:pt x="28789" y="20809"/>
                      <a:pt x="29624" y="21592"/>
                    </a:cubicBezTo>
                    <a:cubicBezTo>
                      <a:pt x="30093" y="22061"/>
                      <a:pt x="30563" y="22322"/>
                      <a:pt x="30719" y="22426"/>
                    </a:cubicBezTo>
                    <a:cubicBezTo>
                      <a:pt x="30980" y="22582"/>
                      <a:pt x="31814" y="23052"/>
                      <a:pt x="32857" y="23052"/>
                    </a:cubicBezTo>
                    <a:cubicBezTo>
                      <a:pt x="33953" y="23052"/>
                      <a:pt x="34891" y="22687"/>
                      <a:pt x="35882" y="22217"/>
                    </a:cubicBezTo>
                    <a:lnTo>
                      <a:pt x="35934" y="22165"/>
                    </a:lnTo>
                    <a:cubicBezTo>
                      <a:pt x="36612" y="21800"/>
                      <a:pt x="37290" y="21487"/>
                      <a:pt x="37968" y="21331"/>
                    </a:cubicBezTo>
                    <a:cubicBezTo>
                      <a:pt x="38699" y="21226"/>
                      <a:pt x="39429" y="21331"/>
                      <a:pt x="40002" y="21852"/>
                    </a:cubicBezTo>
                    <a:cubicBezTo>
                      <a:pt x="40628" y="22426"/>
                      <a:pt x="40889" y="23260"/>
                      <a:pt x="40680" y="24147"/>
                    </a:cubicBezTo>
                    <a:cubicBezTo>
                      <a:pt x="40367" y="25138"/>
                      <a:pt x="39585" y="25972"/>
                      <a:pt x="38699" y="26494"/>
                    </a:cubicBezTo>
                    <a:cubicBezTo>
                      <a:pt x="38229" y="26755"/>
                      <a:pt x="37708" y="27015"/>
                      <a:pt x="37186" y="27224"/>
                    </a:cubicBezTo>
                    <a:cubicBezTo>
                      <a:pt x="36508" y="27485"/>
                      <a:pt x="35778" y="27641"/>
                      <a:pt x="35100" y="27746"/>
                    </a:cubicBezTo>
                    <a:cubicBezTo>
                      <a:pt x="34370" y="27850"/>
                      <a:pt x="33640" y="27902"/>
                      <a:pt x="32910" y="27902"/>
                    </a:cubicBezTo>
                    <a:cubicBezTo>
                      <a:pt x="32597" y="27902"/>
                      <a:pt x="32179" y="27902"/>
                      <a:pt x="31814" y="27850"/>
                    </a:cubicBezTo>
                    <a:cubicBezTo>
                      <a:pt x="31449" y="27798"/>
                      <a:pt x="31032" y="27693"/>
                      <a:pt x="30667" y="27641"/>
                    </a:cubicBezTo>
                    <a:cubicBezTo>
                      <a:pt x="30041" y="27485"/>
                      <a:pt x="29467" y="27276"/>
                      <a:pt x="28894" y="27015"/>
                    </a:cubicBezTo>
                    <a:cubicBezTo>
                      <a:pt x="28372" y="26807"/>
                      <a:pt x="27798" y="26494"/>
                      <a:pt x="27329" y="26129"/>
                    </a:cubicBezTo>
                    <a:cubicBezTo>
                      <a:pt x="26808" y="25764"/>
                      <a:pt x="26338" y="25347"/>
                      <a:pt x="25921" y="24929"/>
                    </a:cubicBezTo>
                    <a:cubicBezTo>
                      <a:pt x="25504" y="24460"/>
                      <a:pt x="25086" y="23938"/>
                      <a:pt x="24721" y="23417"/>
                    </a:cubicBezTo>
                    <a:cubicBezTo>
                      <a:pt x="23574" y="21644"/>
                      <a:pt x="23000" y="19349"/>
                      <a:pt x="23105" y="17158"/>
                    </a:cubicBezTo>
                    <a:cubicBezTo>
                      <a:pt x="23209" y="15020"/>
                      <a:pt x="23887" y="12882"/>
                      <a:pt x="25191" y="11161"/>
                    </a:cubicBezTo>
                    <a:cubicBezTo>
                      <a:pt x="25295" y="10952"/>
                      <a:pt x="25452" y="10744"/>
                      <a:pt x="25608" y="10587"/>
                    </a:cubicBezTo>
                    <a:cubicBezTo>
                      <a:pt x="25608" y="10587"/>
                      <a:pt x="25764" y="10431"/>
                      <a:pt x="25817" y="10326"/>
                    </a:cubicBezTo>
                    <a:cubicBezTo>
                      <a:pt x="27381" y="8397"/>
                      <a:pt x="29467" y="7771"/>
                      <a:pt x="30354" y="7562"/>
                    </a:cubicBezTo>
                    <a:lnTo>
                      <a:pt x="30406" y="7562"/>
                    </a:lnTo>
                    <a:cubicBezTo>
                      <a:pt x="32857" y="6832"/>
                      <a:pt x="34944" y="7302"/>
                      <a:pt x="35778" y="7562"/>
                    </a:cubicBezTo>
                    <a:cubicBezTo>
                      <a:pt x="36195" y="7667"/>
                      <a:pt x="38542" y="8397"/>
                      <a:pt x="40367" y="10379"/>
                    </a:cubicBezTo>
                    <a:cubicBezTo>
                      <a:pt x="40472" y="10483"/>
                      <a:pt x="40680" y="10744"/>
                      <a:pt x="40993" y="11161"/>
                    </a:cubicBezTo>
                    <a:cubicBezTo>
                      <a:pt x="42141" y="12778"/>
                      <a:pt x="42558" y="14238"/>
                      <a:pt x="42714" y="14759"/>
                    </a:cubicBezTo>
                    <a:cubicBezTo>
                      <a:pt x="42819" y="15281"/>
                      <a:pt x="42975" y="15907"/>
                      <a:pt x="42975" y="16741"/>
                    </a:cubicBezTo>
                    <a:close/>
                    <a:moveTo>
                      <a:pt x="30093" y="13038"/>
                    </a:moveTo>
                    <a:cubicBezTo>
                      <a:pt x="28789" y="14081"/>
                      <a:pt x="28476" y="15437"/>
                      <a:pt x="28372" y="15855"/>
                    </a:cubicBezTo>
                    <a:lnTo>
                      <a:pt x="37968" y="15855"/>
                    </a:lnTo>
                    <a:cubicBezTo>
                      <a:pt x="37864" y="15437"/>
                      <a:pt x="37499" y="14081"/>
                      <a:pt x="36195" y="13038"/>
                    </a:cubicBezTo>
                    <a:cubicBezTo>
                      <a:pt x="34944" y="11995"/>
                      <a:pt x="33535" y="11943"/>
                      <a:pt x="33118" y="11943"/>
                    </a:cubicBezTo>
                    <a:cubicBezTo>
                      <a:pt x="32701" y="11943"/>
                      <a:pt x="31345" y="11995"/>
                      <a:pt x="30093" y="13038"/>
                    </a:cubicBezTo>
                    <a:close/>
                    <a:moveTo>
                      <a:pt x="66549" y="7145"/>
                    </a:moveTo>
                    <a:cubicBezTo>
                      <a:pt x="63993" y="7145"/>
                      <a:pt x="61750" y="8292"/>
                      <a:pt x="60134" y="10118"/>
                    </a:cubicBezTo>
                    <a:lnTo>
                      <a:pt x="60134" y="10066"/>
                    </a:lnTo>
                    <a:cubicBezTo>
                      <a:pt x="60029" y="8553"/>
                      <a:pt x="58830" y="7354"/>
                      <a:pt x="57317" y="7354"/>
                    </a:cubicBezTo>
                    <a:cubicBezTo>
                      <a:pt x="55857" y="7354"/>
                      <a:pt x="54501" y="8605"/>
                      <a:pt x="54501" y="10222"/>
                    </a:cubicBezTo>
                    <a:lnTo>
                      <a:pt x="54501" y="31605"/>
                    </a:lnTo>
                    <a:cubicBezTo>
                      <a:pt x="54501" y="33170"/>
                      <a:pt x="55753" y="34473"/>
                      <a:pt x="57317" y="34473"/>
                    </a:cubicBezTo>
                    <a:cubicBezTo>
                      <a:pt x="58882" y="34473"/>
                      <a:pt x="60134" y="33222"/>
                      <a:pt x="60134" y="31605"/>
                    </a:cubicBezTo>
                    <a:lnTo>
                      <a:pt x="60134" y="24929"/>
                    </a:lnTo>
                    <a:cubicBezTo>
                      <a:pt x="61750" y="26755"/>
                      <a:pt x="64045" y="27902"/>
                      <a:pt x="66549" y="27902"/>
                    </a:cubicBezTo>
                    <a:cubicBezTo>
                      <a:pt x="71608" y="27902"/>
                      <a:pt x="75676" y="23313"/>
                      <a:pt x="75676" y="17576"/>
                    </a:cubicBezTo>
                    <a:cubicBezTo>
                      <a:pt x="75676" y="11839"/>
                      <a:pt x="71555" y="7145"/>
                      <a:pt x="66549" y="7145"/>
                    </a:cubicBezTo>
                    <a:close/>
                    <a:moveTo>
                      <a:pt x="65297" y="23260"/>
                    </a:moveTo>
                    <a:cubicBezTo>
                      <a:pt x="62428" y="23260"/>
                      <a:pt x="60134" y="20757"/>
                      <a:pt x="60134" y="17628"/>
                    </a:cubicBezTo>
                    <a:cubicBezTo>
                      <a:pt x="60134" y="14447"/>
                      <a:pt x="62428" y="11943"/>
                      <a:pt x="65297" y="11943"/>
                    </a:cubicBezTo>
                    <a:cubicBezTo>
                      <a:pt x="68165" y="11943"/>
                      <a:pt x="70460" y="14447"/>
                      <a:pt x="70460" y="17628"/>
                    </a:cubicBezTo>
                    <a:cubicBezTo>
                      <a:pt x="70460" y="20757"/>
                      <a:pt x="68165" y="23260"/>
                      <a:pt x="65297" y="23260"/>
                    </a:cubicBezTo>
                    <a:close/>
                    <a:moveTo>
                      <a:pt x="18880" y="19036"/>
                    </a:moveTo>
                    <a:lnTo>
                      <a:pt x="17994" y="21122"/>
                    </a:lnTo>
                    <a:cubicBezTo>
                      <a:pt x="17576" y="22009"/>
                      <a:pt x="17159" y="22895"/>
                      <a:pt x="16742" y="23834"/>
                    </a:cubicBezTo>
                    <a:cubicBezTo>
                      <a:pt x="16638" y="24095"/>
                      <a:pt x="16481" y="24408"/>
                      <a:pt x="16377" y="24669"/>
                    </a:cubicBezTo>
                    <a:cubicBezTo>
                      <a:pt x="14604" y="28632"/>
                      <a:pt x="12517" y="33326"/>
                      <a:pt x="7980" y="34317"/>
                    </a:cubicBezTo>
                    <a:cubicBezTo>
                      <a:pt x="5790" y="34786"/>
                      <a:pt x="2452" y="34108"/>
                      <a:pt x="1252" y="32022"/>
                    </a:cubicBezTo>
                    <a:cubicBezTo>
                      <a:pt x="1" y="29936"/>
                      <a:pt x="1826" y="27485"/>
                      <a:pt x="4173" y="28058"/>
                    </a:cubicBezTo>
                    <a:cubicBezTo>
                      <a:pt x="4538" y="28111"/>
                      <a:pt x="4903" y="28319"/>
                      <a:pt x="5268" y="28476"/>
                    </a:cubicBezTo>
                    <a:cubicBezTo>
                      <a:pt x="5894" y="28789"/>
                      <a:pt x="6520" y="29102"/>
                      <a:pt x="7198" y="28997"/>
                    </a:cubicBezTo>
                    <a:cubicBezTo>
                      <a:pt x="7824" y="28893"/>
                      <a:pt x="8241" y="28371"/>
                      <a:pt x="8762" y="27798"/>
                    </a:cubicBezTo>
                    <a:cubicBezTo>
                      <a:pt x="9440" y="26963"/>
                      <a:pt x="9753" y="26077"/>
                      <a:pt x="9858" y="25607"/>
                    </a:cubicBezTo>
                    <a:cubicBezTo>
                      <a:pt x="9858" y="25555"/>
                      <a:pt x="9858" y="25555"/>
                      <a:pt x="9858" y="25503"/>
                    </a:cubicBezTo>
                    <a:cubicBezTo>
                      <a:pt x="9858" y="25451"/>
                      <a:pt x="9805" y="25451"/>
                      <a:pt x="9805" y="25451"/>
                    </a:cubicBezTo>
                    <a:cubicBezTo>
                      <a:pt x="9232" y="24356"/>
                      <a:pt x="8762" y="23417"/>
                      <a:pt x="8345" y="22582"/>
                    </a:cubicBezTo>
                    <a:cubicBezTo>
                      <a:pt x="8032" y="22061"/>
                      <a:pt x="7824" y="21592"/>
                      <a:pt x="7615" y="21226"/>
                    </a:cubicBezTo>
                    <a:cubicBezTo>
                      <a:pt x="7198" y="20444"/>
                      <a:pt x="6885" y="19818"/>
                      <a:pt x="6676" y="19401"/>
                    </a:cubicBezTo>
                    <a:cubicBezTo>
                      <a:pt x="5946" y="18045"/>
                      <a:pt x="5842" y="17784"/>
                      <a:pt x="5529" y="17211"/>
                    </a:cubicBezTo>
                    <a:cubicBezTo>
                      <a:pt x="4851" y="15907"/>
                      <a:pt x="4121" y="14655"/>
                      <a:pt x="3391" y="13351"/>
                    </a:cubicBezTo>
                    <a:cubicBezTo>
                      <a:pt x="2556" y="11995"/>
                      <a:pt x="1722" y="10483"/>
                      <a:pt x="2400" y="8814"/>
                    </a:cubicBezTo>
                    <a:cubicBezTo>
                      <a:pt x="2973" y="7510"/>
                      <a:pt x="4381" y="6884"/>
                      <a:pt x="5685" y="7302"/>
                    </a:cubicBezTo>
                    <a:cubicBezTo>
                      <a:pt x="7146" y="7719"/>
                      <a:pt x="7771" y="9075"/>
                      <a:pt x="8345" y="10326"/>
                    </a:cubicBezTo>
                    <a:cubicBezTo>
                      <a:pt x="8449" y="10587"/>
                      <a:pt x="8554" y="10796"/>
                      <a:pt x="8658" y="11057"/>
                    </a:cubicBezTo>
                    <a:cubicBezTo>
                      <a:pt x="9597" y="12934"/>
                      <a:pt x="10536" y="14812"/>
                      <a:pt x="11422" y="16689"/>
                    </a:cubicBezTo>
                    <a:cubicBezTo>
                      <a:pt x="11527" y="16898"/>
                      <a:pt x="11631" y="17158"/>
                      <a:pt x="11787" y="17471"/>
                    </a:cubicBezTo>
                    <a:cubicBezTo>
                      <a:pt x="11944" y="17732"/>
                      <a:pt x="12100" y="18045"/>
                      <a:pt x="12257" y="18410"/>
                    </a:cubicBezTo>
                    <a:cubicBezTo>
                      <a:pt x="12361" y="18619"/>
                      <a:pt x="12413" y="18775"/>
                      <a:pt x="12517" y="18932"/>
                    </a:cubicBezTo>
                    <a:cubicBezTo>
                      <a:pt x="12622" y="19140"/>
                      <a:pt x="12674" y="19297"/>
                      <a:pt x="12726" y="19453"/>
                    </a:cubicBezTo>
                    <a:cubicBezTo>
                      <a:pt x="13195" y="18358"/>
                      <a:pt x="13613" y="17263"/>
                      <a:pt x="14030" y="16220"/>
                    </a:cubicBezTo>
                    <a:cubicBezTo>
                      <a:pt x="14499" y="15125"/>
                      <a:pt x="14916" y="14081"/>
                      <a:pt x="15334" y="12986"/>
                    </a:cubicBezTo>
                    <a:cubicBezTo>
                      <a:pt x="15334" y="12934"/>
                      <a:pt x="15438" y="12673"/>
                      <a:pt x="15594" y="12360"/>
                    </a:cubicBezTo>
                    <a:cubicBezTo>
                      <a:pt x="15699" y="12047"/>
                      <a:pt x="15907" y="11682"/>
                      <a:pt x="16064" y="11265"/>
                    </a:cubicBezTo>
                    <a:cubicBezTo>
                      <a:pt x="16116" y="11109"/>
                      <a:pt x="16220" y="10952"/>
                      <a:pt x="16272" y="10796"/>
                    </a:cubicBezTo>
                    <a:cubicBezTo>
                      <a:pt x="16846" y="9388"/>
                      <a:pt x="17524" y="7719"/>
                      <a:pt x="19037" y="7249"/>
                    </a:cubicBezTo>
                    <a:cubicBezTo>
                      <a:pt x="20132" y="6936"/>
                      <a:pt x="21384" y="7354"/>
                      <a:pt x="22009" y="8292"/>
                    </a:cubicBezTo>
                    <a:cubicBezTo>
                      <a:pt x="22322" y="8762"/>
                      <a:pt x="22479" y="9336"/>
                      <a:pt x="22479" y="9857"/>
                    </a:cubicBezTo>
                    <a:cubicBezTo>
                      <a:pt x="22479" y="11057"/>
                      <a:pt x="21957" y="12308"/>
                      <a:pt x="21436" y="13403"/>
                    </a:cubicBezTo>
                    <a:cubicBezTo>
                      <a:pt x="21331" y="13664"/>
                      <a:pt x="21227" y="13925"/>
                      <a:pt x="21123" y="14134"/>
                    </a:cubicBezTo>
                    <a:cubicBezTo>
                      <a:pt x="21123" y="14134"/>
                      <a:pt x="21123" y="14186"/>
                      <a:pt x="21071" y="14290"/>
                    </a:cubicBezTo>
                    <a:cubicBezTo>
                      <a:pt x="20914" y="14603"/>
                      <a:pt x="20601" y="15385"/>
                      <a:pt x="19923" y="16793"/>
                    </a:cubicBezTo>
                    <a:cubicBezTo>
                      <a:pt x="19715" y="17263"/>
                      <a:pt x="19506" y="17732"/>
                      <a:pt x="19297" y="18254"/>
                    </a:cubicBezTo>
                    <a:cubicBezTo>
                      <a:pt x="19141" y="18514"/>
                      <a:pt x="19037" y="18775"/>
                      <a:pt x="18932" y="190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4" name="Google Shape;434;p39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367964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Content | Full Page Container Box + Headline">
  <p:cSld name="26 Content | Full Page Container Box + Headline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39" name="Google Shape;439;p40"/>
          <p:cNvSpPr/>
          <p:nvPr/>
        </p:nvSpPr>
        <p:spPr>
          <a:xfrm rot="5400000">
            <a:off x="277050" y="4349375"/>
            <a:ext cx="364500" cy="91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40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441" name="Google Shape;441;p40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40"/>
          <p:cNvSpPr txBox="1">
            <a:spLocks noGrp="1"/>
          </p:cNvSpPr>
          <p:nvPr>
            <p:ph type="subTitle" idx="1"/>
          </p:nvPr>
        </p:nvSpPr>
        <p:spPr>
          <a:xfrm>
            <a:off x="228600" y="551800"/>
            <a:ext cx="8664900" cy="37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414600" y="1078925"/>
            <a:ext cx="8314800" cy="3461700"/>
          </a:xfrm>
          <a:prstGeom prst="roundRect">
            <a:avLst>
              <a:gd name="adj" fmla="val 3383"/>
            </a:avLst>
          </a:prstGeom>
          <a:solidFill>
            <a:srgbClr val="FFFFFF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5836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Content | One Third Headline + Body Left">
  <p:cSld name="24 Content | One Third Headline + Body Lef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9" name="Google Shape;49;p5"/>
          <p:cNvSpPr/>
          <p:nvPr/>
        </p:nvSpPr>
        <p:spPr>
          <a:xfrm rot="5400000">
            <a:off x="277050" y="4349375"/>
            <a:ext cx="364500" cy="91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51" name="Google Shape;51;p5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228597" y="2142750"/>
            <a:ext cx="25146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2"/>
          </p:nvPr>
        </p:nvSpPr>
        <p:spPr>
          <a:xfrm>
            <a:off x="228600" y="814398"/>
            <a:ext cx="2514600" cy="119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168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Blank | Logo Left White Background">
  <p:cSld name="31 Blank | Logo Left White Background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1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52" name="Google Shape;452;p41"/>
          <p:cNvSpPr/>
          <p:nvPr/>
        </p:nvSpPr>
        <p:spPr>
          <a:xfrm rot="5400000">
            <a:off x="277050" y="4349375"/>
            <a:ext cx="364500" cy="91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41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454" name="Google Shape;454;p41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282371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Pages">
  <p:cSld name="Do Not Use Pages">
    <p:bg>
      <p:bgPr>
        <a:solidFill>
          <a:srgbClr val="E7FDF6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42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462" name="Google Shape;462;p42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81015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EC34-91B7-8F51-0ED0-DC2C3169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5D491-9220-EDC6-7FE0-B13780D0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2F8F8-1C5D-2C37-7B15-A863ECB6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543C-B655-D24B-A4F4-94C2118D1BB8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65D0E-9472-A386-2CD3-F5115490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9152A-AD41-C103-F22D-CE83B2A0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328224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4200"/>
              <a:buNone/>
              <a:defRPr sz="4200">
                <a:solidFill>
                  <a:srgbClr val="134F5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513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60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A64D79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232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 title and description 1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4200"/>
              <a:buNone/>
              <a:defRPr sz="4200">
                <a:solidFill>
                  <a:srgbClr val="A64D7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3750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26227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52A3-952C-EFED-8313-820E8154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4D4A3-4643-75B6-C918-E156A426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543C-B655-D24B-A4F4-94C2118D1BB8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368C9-3262-8315-7C5F-57A61FE1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FD344-3F85-515F-8B83-73966DB3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9526578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80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Content | One Third Headline + Body Right">
  <p:cSld name="25 Content | One Third Headline + Body Righ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8608775" y="4626425"/>
            <a:ext cx="429600" cy="42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2" name="Google Shape;62;p6"/>
          <p:cNvSpPr/>
          <p:nvPr/>
        </p:nvSpPr>
        <p:spPr>
          <a:xfrm rot="5400000">
            <a:off x="277050" y="4349375"/>
            <a:ext cx="364500" cy="91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64" name="Google Shape;64;p6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6"/>
          <p:cNvSpPr txBox="1">
            <a:spLocks noGrp="1"/>
          </p:cNvSpPr>
          <p:nvPr>
            <p:ph type="body" idx="1"/>
          </p:nvPr>
        </p:nvSpPr>
        <p:spPr>
          <a:xfrm>
            <a:off x="6277498" y="2142750"/>
            <a:ext cx="2637900" cy="20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6"/>
          <p:cNvSpPr txBox="1">
            <a:spLocks noGrp="1"/>
          </p:cNvSpPr>
          <p:nvPr>
            <p:ph type="subTitle" idx="2"/>
          </p:nvPr>
        </p:nvSpPr>
        <p:spPr>
          <a:xfrm>
            <a:off x="6277500" y="814400"/>
            <a:ext cx="2637900" cy="119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516766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45938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065B3-6862-B3A9-CCDD-27ABD07C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543C-B655-D24B-A4F4-94C2118D1BB8}" type="datetimeFigureOut">
              <a:rPr lang="en-US" smtClean="0"/>
              <a:t>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EF911-FEA3-B7AD-8C00-E6E2BF55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5E4B2-83ED-A4CB-3246-F8B7A40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427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 Blank | Logo Right White Background">
  <p:cSld name="32 Blank | Logo Right White Backgroun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>
            <a:off x="8368075" y="4702470"/>
            <a:ext cx="548754" cy="212464"/>
            <a:chOff x="217250" y="2303525"/>
            <a:chExt cx="2809800" cy="1084000"/>
          </a:xfrm>
        </p:grpSpPr>
        <p:sp>
          <p:nvSpPr>
            <p:cNvPr id="74" name="Google Shape;74;p7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rgbClr val="FF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56384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99413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 Blank | Logo Left Black Background">
  <p:cSld name="34 Blank | Logo Left Black Background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83" name="Google Shape;83;p8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707305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 Blank | Logo Left Green Background">
  <p:cSld name="37 Blank | Logo Left Green Background">
    <p:bg>
      <p:bgPr>
        <a:solidFill>
          <a:schemeClr val="accent6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92" name="Google Shape;92;p9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146994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Blank | Logo Left Red Background">
  <p:cSld name="33 Blank | Logo Left Red Background">
    <p:bg>
      <p:bgPr>
        <a:solidFill>
          <a:schemeClr val="accent3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228605" y="4702470"/>
            <a:ext cx="548754" cy="212464"/>
            <a:chOff x="217250" y="2303525"/>
            <a:chExt cx="2809800" cy="1084000"/>
          </a:xfrm>
        </p:grpSpPr>
        <p:sp>
          <p:nvSpPr>
            <p:cNvPr id="101" name="Google Shape;101;p10"/>
            <p:cNvSpPr/>
            <p:nvPr/>
          </p:nvSpPr>
          <p:spPr>
            <a:xfrm>
              <a:off x="2235600" y="2740800"/>
              <a:ext cx="346850" cy="236275"/>
            </a:xfrm>
            <a:custGeom>
              <a:avLst/>
              <a:gdLst/>
              <a:ahLst/>
              <a:cxnLst/>
              <a:rect l="l" t="t" r="r" b="b"/>
              <a:pathLst>
                <a:path w="13874" h="9451" extrusionOk="0">
                  <a:moveTo>
                    <a:pt x="2608" y="0"/>
                  </a:moveTo>
                  <a:cubicBezTo>
                    <a:pt x="2347" y="0"/>
                    <a:pt x="2087" y="52"/>
                    <a:pt x="1826" y="157"/>
                  </a:cubicBezTo>
                  <a:cubicBezTo>
                    <a:pt x="1617" y="261"/>
                    <a:pt x="1356" y="418"/>
                    <a:pt x="1200" y="626"/>
                  </a:cubicBezTo>
                  <a:cubicBezTo>
                    <a:pt x="1096" y="730"/>
                    <a:pt x="991" y="835"/>
                    <a:pt x="939" y="939"/>
                  </a:cubicBezTo>
                  <a:cubicBezTo>
                    <a:pt x="835" y="1043"/>
                    <a:pt x="783" y="1148"/>
                    <a:pt x="731" y="1304"/>
                  </a:cubicBezTo>
                  <a:cubicBezTo>
                    <a:pt x="678" y="1408"/>
                    <a:pt x="574" y="1565"/>
                    <a:pt x="522" y="1721"/>
                  </a:cubicBezTo>
                  <a:cubicBezTo>
                    <a:pt x="157" y="2817"/>
                    <a:pt x="0" y="3964"/>
                    <a:pt x="0" y="5163"/>
                  </a:cubicBezTo>
                  <a:cubicBezTo>
                    <a:pt x="0" y="6207"/>
                    <a:pt x="0" y="7563"/>
                    <a:pt x="574" y="8501"/>
                  </a:cubicBezTo>
                  <a:cubicBezTo>
                    <a:pt x="731" y="8710"/>
                    <a:pt x="887" y="8918"/>
                    <a:pt x="1096" y="9075"/>
                  </a:cubicBezTo>
                  <a:cubicBezTo>
                    <a:pt x="1513" y="9388"/>
                    <a:pt x="1930" y="9388"/>
                    <a:pt x="2347" y="9440"/>
                  </a:cubicBezTo>
                  <a:cubicBezTo>
                    <a:pt x="2438" y="9447"/>
                    <a:pt x="2528" y="9450"/>
                    <a:pt x="2617" y="9450"/>
                  </a:cubicBezTo>
                  <a:cubicBezTo>
                    <a:pt x="3193" y="9450"/>
                    <a:pt x="3735" y="9315"/>
                    <a:pt x="4277" y="9179"/>
                  </a:cubicBezTo>
                  <a:lnTo>
                    <a:pt x="10327" y="7771"/>
                  </a:lnTo>
                  <a:lnTo>
                    <a:pt x="10327" y="7719"/>
                  </a:lnTo>
                  <a:lnTo>
                    <a:pt x="12152" y="7302"/>
                  </a:lnTo>
                  <a:cubicBezTo>
                    <a:pt x="12152" y="7302"/>
                    <a:pt x="12257" y="7250"/>
                    <a:pt x="12361" y="7250"/>
                  </a:cubicBezTo>
                  <a:cubicBezTo>
                    <a:pt x="12830" y="7093"/>
                    <a:pt x="13300" y="6780"/>
                    <a:pt x="13560" y="6363"/>
                  </a:cubicBezTo>
                  <a:cubicBezTo>
                    <a:pt x="13821" y="5894"/>
                    <a:pt x="13873" y="5372"/>
                    <a:pt x="13769" y="4851"/>
                  </a:cubicBezTo>
                  <a:lnTo>
                    <a:pt x="13769" y="4798"/>
                  </a:lnTo>
                  <a:cubicBezTo>
                    <a:pt x="13717" y="4590"/>
                    <a:pt x="13613" y="4329"/>
                    <a:pt x="13456" y="4120"/>
                  </a:cubicBezTo>
                  <a:cubicBezTo>
                    <a:pt x="13247" y="3860"/>
                    <a:pt x="12987" y="3651"/>
                    <a:pt x="12726" y="3495"/>
                  </a:cubicBezTo>
                  <a:cubicBezTo>
                    <a:pt x="12413" y="3286"/>
                    <a:pt x="12048" y="3129"/>
                    <a:pt x="11683" y="2973"/>
                  </a:cubicBezTo>
                  <a:lnTo>
                    <a:pt x="9649" y="2243"/>
                  </a:lnTo>
                  <a:cubicBezTo>
                    <a:pt x="8554" y="1826"/>
                    <a:pt x="7406" y="1408"/>
                    <a:pt x="6311" y="1043"/>
                  </a:cubicBezTo>
                  <a:cubicBezTo>
                    <a:pt x="5581" y="783"/>
                    <a:pt x="4955" y="574"/>
                    <a:pt x="4434" y="365"/>
                  </a:cubicBezTo>
                  <a:cubicBezTo>
                    <a:pt x="4277" y="365"/>
                    <a:pt x="4173" y="313"/>
                    <a:pt x="4121" y="313"/>
                  </a:cubicBezTo>
                  <a:cubicBezTo>
                    <a:pt x="3443" y="105"/>
                    <a:pt x="2973" y="0"/>
                    <a:pt x="2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2688025" y="2597375"/>
              <a:ext cx="339025" cy="278750"/>
            </a:xfrm>
            <a:custGeom>
              <a:avLst/>
              <a:gdLst/>
              <a:ahLst/>
              <a:cxnLst/>
              <a:rect l="l" t="t" r="r" b="b"/>
              <a:pathLst>
                <a:path w="13561" h="11150" extrusionOk="0">
                  <a:moveTo>
                    <a:pt x="8763" y="0"/>
                  </a:moveTo>
                  <a:cubicBezTo>
                    <a:pt x="8502" y="0"/>
                    <a:pt x="8241" y="105"/>
                    <a:pt x="8032" y="261"/>
                  </a:cubicBezTo>
                  <a:cubicBezTo>
                    <a:pt x="7667" y="418"/>
                    <a:pt x="7302" y="731"/>
                    <a:pt x="6781" y="1148"/>
                  </a:cubicBezTo>
                  <a:cubicBezTo>
                    <a:pt x="6729" y="1252"/>
                    <a:pt x="6624" y="1304"/>
                    <a:pt x="6572" y="1409"/>
                  </a:cubicBezTo>
                  <a:cubicBezTo>
                    <a:pt x="6155" y="1774"/>
                    <a:pt x="5686" y="2243"/>
                    <a:pt x="5112" y="2817"/>
                  </a:cubicBezTo>
                  <a:cubicBezTo>
                    <a:pt x="4277" y="3703"/>
                    <a:pt x="3443" y="4538"/>
                    <a:pt x="2608" y="5424"/>
                  </a:cubicBezTo>
                  <a:lnTo>
                    <a:pt x="1148" y="6989"/>
                  </a:lnTo>
                  <a:cubicBezTo>
                    <a:pt x="887" y="7250"/>
                    <a:pt x="627" y="7563"/>
                    <a:pt x="418" y="7876"/>
                  </a:cubicBezTo>
                  <a:cubicBezTo>
                    <a:pt x="209" y="8136"/>
                    <a:pt x="105" y="8449"/>
                    <a:pt x="53" y="8814"/>
                  </a:cubicBezTo>
                  <a:cubicBezTo>
                    <a:pt x="1" y="9023"/>
                    <a:pt x="1" y="9284"/>
                    <a:pt x="53" y="9544"/>
                  </a:cubicBezTo>
                  <a:lnTo>
                    <a:pt x="53" y="9597"/>
                  </a:lnTo>
                  <a:cubicBezTo>
                    <a:pt x="157" y="10066"/>
                    <a:pt x="470" y="10535"/>
                    <a:pt x="887" y="10848"/>
                  </a:cubicBezTo>
                  <a:cubicBezTo>
                    <a:pt x="1235" y="11042"/>
                    <a:pt x="1612" y="11149"/>
                    <a:pt x="1997" y="11149"/>
                  </a:cubicBezTo>
                  <a:cubicBezTo>
                    <a:pt x="2130" y="11149"/>
                    <a:pt x="2265" y="11136"/>
                    <a:pt x="2400" y="11109"/>
                  </a:cubicBezTo>
                  <a:lnTo>
                    <a:pt x="2556" y="11109"/>
                  </a:lnTo>
                  <a:lnTo>
                    <a:pt x="10431" y="9232"/>
                  </a:lnTo>
                  <a:cubicBezTo>
                    <a:pt x="11057" y="9075"/>
                    <a:pt x="11683" y="8971"/>
                    <a:pt x="12257" y="8658"/>
                  </a:cubicBezTo>
                  <a:cubicBezTo>
                    <a:pt x="12622" y="8397"/>
                    <a:pt x="12987" y="8188"/>
                    <a:pt x="13196" y="7771"/>
                  </a:cubicBezTo>
                  <a:cubicBezTo>
                    <a:pt x="13352" y="7511"/>
                    <a:pt x="13456" y="7250"/>
                    <a:pt x="13456" y="6989"/>
                  </a:cubicBezTo>
                  <a:cubicBezTo>
                    <a:pt x="13561" y="5894"/>
                    <a:pt x="13039" y="4694"/>
                    <a:pt x="12570" y="3755"/>
                  </a:cubicBezTo>
                  <a:lnTo>
                    <a:pt x="12570" y="3703"/>
                  </a:lnTo>
                  <a:cubicBezTo>
                    <a:pt x="12048" y="2660"/>
                    <a:pt x="11370" y="1669"/>
                    <a:pt x="10588" y="835"/>
                  </a:cubicBezTo>
                  <a:cubicBezTo>
                    <a:pt x="10484" y="731"/>
                    <a:pt x="10379" y="678"/>
                    <a:pt x="10275" y="574"/>
                  </a:cubicBezTo>
                  <a:cubicBezTo>
                    <a:pt x="10171" y="470"/>
                    <a:pt x="10014" y="418"/>
                    <a:pt x="9910" y="313"/>
                  </a:cubicBezTo>
                  <a:lnTo>
                    <a:pt x="9545" y="157"/>
                  </a:lnTo>
                  <a:cubicBezTo>
                    <a:pt x="9284" y="53"/>
                    <a:pt x="9023" y="0"/>
                    <a:pt x="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2379025" y="2303525"/>
              <a:ext cx="303825" cy="489500"/>
            </a:xfrm>
            <a:custGeom>
              <a:avLst/>
              <a:gdLst/>
              <a:ahLst/>
              <a:cxnLst/>
              <a:rect l="l" t="t" r="r" b="b"/>
              <a:pathLst>
                <a:path w="12153" h="19580" extrusionOk="0">
                  <a:moveTo>
                    <a:pt x="8307" y="1"/>
                  </a:moveTo>
                  <a:cubicBezTo>
                    <a:pt x="7747" y="1"/>
                    <a:pt x="7200" y="57"/>
                    <a:pt x="6728" y="124"/>
                  </a:cubicBezTo>
                  <a:cubicBezTo>
                    <a:pt x="6259" y="229"/>
                    <a:pt x="5789" y="281"/>
                    <a:pt x="5320" y="385"/>
                  </a:cubicBezTo>
                  <a:cubicBezTo>
                    <a:pt x="4903" y="489"/>
                    <a:pt x="4433" y="646"/>
                    <a:pt x="4016" y="750"/>
                  </a:cubicBezTo>
                  <a:cubicBezTo>
                    <a:pt x="2556" y="1272"/>
                    <a:pt x="574" y="2106"/>
                    <a:pt x="209" y="3775"/>
                  </a:cubicBezTo>
                  <a:cubicBezTo>
                    <a:pt x="0" y="4714"/>
                    <a:pt x="470" y="5705"/>
                    <a:pt x="835" y="6539"/>
                  </a:cubicBezTo>
                  <a:cubicBezTo>
                    <a:pt x="1252" y="7582"/>
                    <a:pt x="1878" y="8521"/>
                    <a:pt x="2399" y="9512"/>
                  </a:cubicBezTo>
                  <a:cubicBezTo>
                    <a:pt x="3755" y="12120"/>
                    <a:pt x="5216" y="14675"/>
                    <a:pt x="6676" y="17231"/>
                  </a:cubicBezTo>
                  <a:cubicBezTo>
                    <a:pt x="7093" y="18013"/>
                    <a:pt x="7563" y="19004"/>
                    <a:pt x="8397" y="19369"/>
                  </a:cubicBezTo>
                  <a:cubicBezTo>
                    <a:pt x="8449" y="19421"/>
                    <a:pt x="8501" y="19421"/>
                    <a:pt x="8554" y="19421"/>
                  </a:cubicBezTo>
                  <a:cubicBezTo>
                    <a:pt x="8789" y="19522"/>
                    <a:pt x="9047" y="19580"/>
                    <a:pt x="9298" y="19580"/>
                  </a:cubicBezTo>
                  <a:cubicBezTo>
                    <a:pt x="9436" y="19580"/>
                    <a:pt x="9572" y="19562"/>
                    <a:pt x="9701" y="19525"/>
                  </a:cubicBezTo>
                  <a:cubicBezTo>
                    <a:pt x="9753" y="19525"/>
                    <a:pt x="9753" y="19525"/>
                    <a:pt x="9753" y="19473"/>
                  </a:cubicBezTo>
                  <a:cubicBezTo>
                    <a:pt x="10118" y="19421"/>
                    <a:pt x="10431" y="19212"/>
                    <a:pt x="10692" y="18899"/>
                  </a:cubicBezTo>
                  <a:cubicBezTo>
                    <a:pt x="10744" y="18899"/>
                    <a:pt x="10796" y="18847"/>
                    <a:pt x="10848" y="18795"/>
                  </a:cubicBezTo>
                  <a:lnTo>
                    <a:pt x="10796" y="18795"/>
                  </a:lnTo>
                  <a:cubicBezTo>
                    <a:pt x="11370" y="18065"/>
                    <a:pt x="11370" y="17022"/>
                    <a:pt x="11474" y="16135"/>
                  </a:cubicBezTo>
                  <a:cubicBezTo>
                    <a:pt x="11631" y="13163"/>
                    <a:pt x="11787" y="10242"/>
                    <a:pt x="11944" y="7269"/>
                  </a:cubicBezTo>
                  <a:cubicBezTo>
                    <a:pt x="11996" y="6174"/>
                    <a:pt x="12152" y="5027"/>
                    <a:pt x="12048" y="3931"/>
                  </a:cubicBezTo>
                  <a:cubicBezTo>
                    <a:pt x="11996" y="2993"/>
                    <a:pt x="11996" y="1950"/>
                    <a:pt x="11422" y="1167"/>
                  </a:cubicBezTo>
                  <a:cubicBezTo>
                    <a:pt x="10716" y="249"/>
                    <a:pt x="9483" y="1"/>
                    <a:pt x="8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2402500" y="2951700"/>
              <a:ext cx="241225" cy="351075"/>
            </a:xfrm>
            <a:custGeom>
              <a:avLst/>
              <a:gdLst/>
              <a:ahLst/>
              <a:cxnLst/>
              <a:rect l="l" t="t" r="r" b="b"/>
              <a:pathLst>
                <a:path w="9649" h="14043" extrusionOk="0">
                  <a:moveTo>
                    <a:pt x="7771" y="0"/>
                  </a:moveTo>
                  <a:cubicBezTo>
                    <a:pt x="7575" y="0"/>
                    <a:pt x="7380" y="39"/>
                    <a:pt x="7197" y="117"/>
                  </a:cubicBezTo>
                  <a:cubicBezTo>
                    <a:pt x="7093" y="117"/>
                    <a:pt x="7041" y="170"/>
                    <a:pt x="6937" y="222"/>
                  </a:cubicBezTo>
                  <a:cubicBezTo>
                    <a:pt x="6832" y="274"/>
                    <a:pt x="6728" y="326"/>
                    <a:pt x="6624" y="430"/>
                  </a:cubicBezTo>
                  <a:cubicBezTo>
                    <a:pt x="6259" y="691"/>
                    <a:pt x="5998" y="1004"/>
                    <a:pt x="5737" y="1317"/>
                  </a:cubicBezTo>
                  <a:cubicBezTo>
                    <a:pt x="5685" y="1369"/>
                    <a:pt x="5633" y="1526"/>
                    <a:pt x="5528" y="1578"/>
                  </a:cubicBezTo>
                  <a:lnTo>
                    <a:pt x="4277" y="3351"/>
                  </a:lnTo>
                  <a:cubicBezTo>
                    <a:pt x="3547" y="4342"/>
                    <a:pt x="2816" y="5333"/>
                    <a:pt x="2138" y="6324"/>
                  </a:cubicBezTo>
                  <a:cubicBezTo>
                    <a:pt x="1669" y="6949"/>
                    <a:pt x="1252" y="7523"/>
                    <a:pt x="939" y="7993"/>
                  </a:cubicBezTo>
                  <a:cubicBezTo>
                    <a:pt x="887" y="8097"/>
                    <a:pt x="835" y="8201"/>
                    <a:pt x="782" y="8253"/>
                  </a:cubicBezTo>
                  <a:cubicBezTo>
                    <a:pt x="417" y="8879"/>
                    <a:pt x="209" y="9296"/>
                    <a:pt x="104" y="9661"/>
                  </a:cubicBezTo>
                  <a:cubicBezTo>
                    <a:pt x="0" y="9922"/>
                    <a:pt x="0" y="10183"/>
                    <a:pt x="0" y="10444"/>
                  </a:cubicBezTo>
                  <a:cubicBezTo>
                    <a:pt x="52" y="10704"/>
                    <a:pt x="157" y="11017"/>
                    <a:pt x="261" y="11226"/>
                  </a:cubicBezTo>
                  <a:cubicBezTo>
                    <a:pt x="365" y="11330"/>
                    <a:pt x="417" y="11435"/>
                    <a:pt x="522" y="11539"/>
                  </a:cubicBezTo>
                  <a:cubicBezTo>
                    <a:pt x="626" y="11695"/>
                    <a:pt x="678" y="11748"/>
                    <a:pt x="835" y="11852"/>
                  </a:cubicBezTo>
                  <a:cubicBezTo>
                    <a:pt x="939" y="11956"/>
                    <a:pt x="1043" y="12060"/>
                    <a:pt x="1147" y="12165"/>
                  </a:cubicBezTo>
                  <a:cubicBezTo>
                    <a:pt x="2034" y="12791"/>
                    <a:pt x="2973" y="13208"/>
                    <a:pt x="4016" y="13573"/>
                  </a:cubicBezTo>
                  <a:cubicBezTo>
                    <a:pt x="4850" y="13834"/>
                    <a:pt x="5737" y="13990"/>
                    <a:pt x="6624" y="14042"/>
                  </a:cubicBezTo>
                  <a:lnTo>
                    <a:pt x="7041" y="14042"/>
                  </a:lnTo>
                  <a:cubicBezTo>
                    <a:pt x="7197" y="14042"/>
                    <a:pt x="7354" y="14042"/>
                    <a:pt x="7458" y="13990"/>
                  </a:cubicBezTo>
                  <a:cubicBezTo>
                    <a:pt x="7615" y="13938"/>
                    <a:pt x="7719" y="13886"/>
                    <a:pt x="7875" y="13886"/>
                  </a:cubicBezTo>
                  <a:cubicBezTo>
                    <a:pt x="8136" y="13782"/>
                    <a:pt x="8345" y="13625"/>
                    <a:pt x="8553" y="13416"/>
                  </a:cubicBezTo>
                  <a:cubicBezTo>
                    <a:pt x="8762" y="13208"/>
                    <a:pt x="8866" y="12999"/>
                    <a:pt x="8971" y="12738"/>
                  </a:cubicBezTo>
                  <a:cubicBezTo>
                    <a:pt x="9127" y="12373"/>
                    <a:pt x="9231" y="11904"/>
                    <a:pt x="9283" y="11226"/>
                  </a:cubicBezTo>
                  <a:cubicBezTo>
                    <a:pt x="9283" y="11122"/>
                    <a:pt x="9283" y="11017"/>
                    <a:pt x="9336" y="10913"/>
                  </a:cubicBezTo>
                  <a:cubicBezTo>
                    <a:pt x="9336" y="10339"/>
                    <a:pt x="9388" y="9661"/>
                    <a:pt x="9440" y="8827"/>
                  </a:cubicBezTo>
                  <a:cubicBezTo>
                    <a:pt x="9492" y="7627"/>
                    <a:pt x="9544" y="6428"/>
                    <a:pt x="9596" y="5176"/>
                  </a:cubicBezTo>
                  <a:lnTo>
                    <a:pt x="9649" y="2986"/>
                  </a:lnTo>
                  <a:cubicBezTo>
                    <a:pt x="9649" y="2516"/>
                    <a:pt x="9649" y="1943"/>
                    <a:pt x="9492" y="1421"/>
                  </a:cubicBezTo>
                  <a:cubicBezTo>
                    <a:pt x="9440" y="1213"/>
                    <a:pt x="9336" y="952"/>
                    <a:pt x="9231" y="743"/>
                  </a:cubicBezTo>
                  <a:lnTo>
                    <a:pt x="9231" y="795"/>
                  </a:lnTo>
                  <a:cubicBezTo>
                    <a:pt x="9023" y="482"/>
                    <a:pt x="8710" y="222"/>
                    <a:pt x="8345" y="117"/>
                  </a:cubicBezTo>
                  <a:cubicBezTo>
                    <a:pt x="8162" y="39"/>
                    <a:pt x="7967" y="0"/>
                    <a:pt x="7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2689325" y="2919425"/>
              <a:ext cx="315575" cy="317350"/>
            </a:xfrm>
            <a:custGeom>
              <a:avLst/>
              <a:gdLst/>
              <a:ahLst/>
              <a:cxnLst/>
              <a:rect l="l" t="t" r="r" b="b"/>
              <a:pathLst>
                <a:path w="12623" h="12694" extrusionOk="0">
                  <a:moveTo>
                    <a:pt x="1826" y="0"/>
                  </a:moveTo>
                  <a:cubicBezTo>
                    <a:pt x="1722" y="0"/>
                    <a:pt x="1618" y="0"/>
                    <a:pt x="1513" y="52"/>
                  </a:cubicBezTo>
                  <a:cubicBezTo>
                    <a:pt x="1148" y="105"/>
                    <a:pt x="783" y="261"/>
                    <a:pt x="522" y="522"/>
                  </a:cubicBezTo>
                  <a:cubicBezTo>
                    <a:pt x="262" y="835"/>
                    <a:pt x="53" y="1148"/>
                    <a:pt x="1" y="1565"/>
                  </a:cubicBezTo>
                  <a:cubicBezTo>
                    <a:pt x="1" y="1773"/>
                    <a:pt x="1" y="2034"/>
                    <a:pt x="53" y="2243"/>
                  </a:cubicBezTo>
                  <a:cubicBezTo>
                    <a:pt x="105" y="2764"/>
                    <a:pt x="366" y="3286"/>
                    <a:pt x="575" y="3703"/>
                  </a:cubicBezTo>
                  <a:lnTo>
                    <a:pt x="1618" y="5633"/>
                  </a:lnTo>
                  <a:cubicBezTo>
                    <a:pt x="2191" y="6728"/>
                    <a:pt x="2765" y="7771"/>
                    <a:pt x="3339" y="8866"/>
                  </a:cubicBezTo>
                  <a:cubicBezTo>
                    <a:pt x="3704" y="9544"/>
                    <a:pt x="4017" y="10170"/>
                    <a:pt x="4330" y="10640"/>
                  </a:cubicBezTo>
                  <a:cubicBezTo>
                    <a:pt x="4382" y="10744"/>
                    <a:pt x="4434" y="10848"/>
                    <a:pt x="4486" y="10900"/>
                  </a:cubicBezTo>
                  <a:cubicBezTo>
                    <a:pt x="4851" y="11526"/>
                    <a:pt x="5112" y="11891"/>
                    <a:pt x="5425" y="12152"/>
                  </a:cubicBezTo>
                  <a:cubicBezTo>
                    <a:pt x="5581" y="12361"/>
                    <a:pt x="5842" y="12465"/>
                    <a:pt x="6103" y="12569"/>
                  </a:cubicBezTo>
                  <a:cubicBezTo>
                    <a:pt x="6294" y="12646"/>
                    <a:pt x="6485" y="12694"/>
                    <a:pt x="6676" y="12694"/>
                  </a:cubicBezTo>
                  <a:cubicBezTo>
                    <a:pt x="6745" y="12694"/>
                    <a:pt x="6815" y="12687"/>
                    <a:pt x="6885" y="12673"/>
                  </a:cubicBezTo>
                  <a:cubicBezTo>
                    <a:pt x="7042" y="12673"/>
                    <a:pt x="7198" y="12621"/>
                    <a:pt x="7302" y="12569"/>
                  </a:cubicBezTo>
                  <a:cubicBezTo>
                    <a:pt x="7459" y="12569"/>
                    <a:pt x="7563" y="12517"/>
                    <a:pt x="7720" y="12465"/>
                  </a:cubicBezTo>
                  <a:cubicBezTo>
                    <a:pt x="7824" y="12413"/>
                    <a:pt x="7980" y="12361"/>
                    <a:pt x="8137" y="12308"/>
                  </a:cubicBezTo>
                  <a:cubicBezTo>
                    <a:pt x="8919" y="11839"/>
                    <a:pt x="9597" y="11318"/>
                    <a:pt x="10223" y="10692"/>
                  </a:cubicBezTo>
                  <a:cubicBezTo>
                    <a:pt x="11005" y="9909"/>
                    <a:pt x="11683" y="9127"/>
                    <a:pt x="12205" y="8188"/>
                  </a:cubicBezTo>
                  <a:cubicBezTo>
                    <a:pt x="12257" y="8032"/>
                    <a:pt x="12361" y="7875"/>
                    <a:pt x="12361" y="7771"/>
                  </a:cubicBezTo>
                  <a:cubicBezTo>
                    <a:pt x="12413" y="7615"/>
                    <a:pt x="12466" y="7458"/>
                    <a:pt x="12518" y="7354"/>
                  </a:cubicBezTo>
                  <a:cubicBezTo>
                    <a:pt x="12518" y="7197"/>
                    <a:pt x="12570" y="7093"/>
                    <a:pt x="12570" y="6937"/>
                  </a:cubicBezTo>
                  <a:cubicBezTo>
                    <a:pt x="12622" y="6676"/>
                    <a:pt x="12570" y="6363"/>
                    <a:pt x="12518" y="6102"/>
                  </a:cubicBezTo>
                  <a:cubicBezTo>
                    <a:pt x="12413" y="5841"/>
                    <a:pt x="12257" y="5633"/>
                    <a:pt x="12101" y="5424"/>
                  </a:cubicBezTo>
                  <a:lnTo>
                    <a:pt x="12048" y="5476"/>
                  </a:lnTo>
                  <a:cubicBezTo>
                    <a:pt x="11788" y="5163"/>
                    <a:pt x="11423" y="4851"/>
                    <a:pt x="10797" y="4538"/>
                  </a:cubicBezTo>
                  <a:cubicBezTo>
                    <a:pt x="10745" y="4485"/>
                    <a:pt x="10640" y="4433"/>
                    <a:pt x="10536" y="4329"/>
                  </a:cubicBezTo>
                  <a:cubicBezTo>
                    <a:pt x="10067" y="4068"/>
                    <a:pt x="9441" y="3755"/>
                    <a:pt x="8763" y="3338"/>
                  </a:cubicBezTo>
                  <a:cubicBezTo>
                    <a:pt x="7720" y="2764"/>
                    <a:pt x="6624" y="2191"/>
                    <a:pt x="5581" y="1617"/>
                  </a:cubicBezTo>
                  <a:lnTo>
                    <a:pt x="3652" y="626"/>
                  </a:lnTo>
                  <a:cubicBezTo>
                    <a:pt x="3600" y="574"/>
                    <a:pt x="3443" y="522"/>
                    <a:pt x="3391" y="470"/>
                  </a:cubicBezTo>
                  <a:cubicBezTo>
                    <a:pt x="3026" y="313"/>
                    <a:pt x="2609" y="157"/>
                    <a:pt x="2244" y="52"/>
                  </a:cubicBezTo>
                  <a:cubicBezTo>
                    <a:pt x="2087" y="52"/>
                    <a:pt x="1931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217250" y="2517850"/>
              <a:ext cx="1891900" cy="869675"/>
            </a:xfrm>
            <a:custGeom>
              <a:avLst/>
              <a:gdLst/>
              <a:ahLst/>
              <a:cxnLst/>
              <a:rect l="l" t="t" r="r" b="b"/>
              <a:pathLst>
                <a:path w="75676" h="34787" extrusionOk="0">
                  <a:moveTo>
                    <a:pt x="45583" y="2869"/>
                  </a:moveTo>
                  <a:cubicBezTo>
                    <a:pt x="45583" y="1304"/>
                    <a:pt x="46887" y="0"/>
                    <a:pt x="48399" y="0"/>
                  </a:cubicBezTo>
                  <a:cubicBezTo>
                    <a:pt x="49964" y="0"/>
                    <a:pt x="51163" y="1304"/>
                    <a:pt x="51215" y="2921"/>
                  </a:cubicBezTo>
                  <a:lnTo>
                    <a:pt x="51215" y="25347"/>
                  </a:lnTo>
                  <a:cubicBezTo>
                    <a:pt x="51215" y="26911"/>
                    <a:pt x="49964" y="28215"/>
                    <a:pt x="48399" y="28215"/>
                  </a:cubicBezTo>
                  <a:cubicBezTo>
                    <a:pt x="46887" y="28215"/>
                    <a:pt x="45583" y="26911"/>
                    <a:pt x="45583" y="25347"/>
                  </a:cubicBezTo>
                  <a:close/>
                  <a:moveTo>
                    <a:pt x="42975" y="16741"/>
                  </a:moveTo>
                  <a:cubicBezTo>
                    <a:pt x="42975" y="17158"/>
                    <a:pt x="42819" y="17993"/>
                    <a:pt x="42297" y="18619"/>
                  </a:cubicBezTo>
                  <a:cubicBezTo>
                    <a:pt x="41671" y="19245"/>
                    <a:pt x="40837" y="19401"/>
                    <a:pt x="40315" y="19401"/>
                  </a:cubicBezTo>
                  <a:cubicBezTo>
                    <a:pt x="38333" y="19401"/>
                    <a:pt x="36300" y="19401"/>
                    <a:pt x="34318" y="19401"/>
                  </a:cubicBezTo>
                  <a:cubicBezTo>
                    <a:pt x="32284" y="19401"/>
                    <a:pt x="30302" y="19401"/>
                    <a:pt x="28268" y="19401"/>
                  </a:cubicBezTo>
                  <a:cubicBezTo>
                    <a:pt x="28476" y="19975"/>
                    <a:pt x="28789" y="20809"/>
                    <a:pt x="29624" y="21592"/>
                  </a:cubicBezTo>
                  <a:cubicBezTo>
                    <a:pt x="30093" y="22061"/>
                    <a:pt x="30563" y="22322"/>
                    <a:pt x="30719" y="22426"/>
                  </a:cubicBezTo>
                  <a:cubicBezTo>
                    <a:pt x="30980" y="22582"/>
                    <a:pt x="31814" y="23052"/>
                    <a:pt x="32857" y="23052"/>
                  </a:cubicBezTo>
                  <a:cubicBezTo>
                    <a:pt x="33953" y="23052"/>
                    <a:pt x="34891" y="22687"/>
                    <a:pt x="35882" y="22217"/>
                  </a:cubicBezTo>
                  <a:lnTo>
                    <a:pt x="35934" y="22165"/>
                  </a:lnTo>
                  <a:cubicBezTo>
                    <a:pt x="36612" y="21800"/>
                    <a:pt x="37290" y="21487"/>
                    <a:pt x="37968" y="21331"/>
                  </a:cubicBezTo>
                  <a:cubicBezTo>
                    <a:pt x="38699" y="21226"/>
                    <a:pt x="39429" y="21331"/>
                    <a:pt x="40002" y="21852"/>
                  </a:cubicBezTo>
                  <a:cubicBezTo>
                    <a:pt x="40628" y="22426"/>
                    <a:pt x="40889" y="23260"/>
                    <a:pt x="40680" y="24147"/>
                  </a:cubicBezTo>
                  <a:cubicBezTo>
                    <a:pt x="40367" y="25138"/>
                    <a:pt x="39585" y="25972"/>
                    <a:pt x="38699" y="26494"/>
                  </a:cubicBezTo>
                  <a:cubicBezTo>
                    <a:pt x="38229" y="26755"/>
                    <a:pt x="37708" y="27015"/>
                    <a:pt x="37186" y="27224"/>
                  </a:cubicBezTo>
                  <a:cubicBezTo>
                    <a:pt x="36508" y="27485"/>
                    <a:pt x="35778" y="27641"/>
                    <a:pt x="35100" y="27746"/>
                  </a:cubicBezTo>
                  <a:cubicBezTo>
                    <a:pt x="34370" y="27850"/>
                    <a:pt x="33640" y="27902"/>
                    <a:pt x="32910" y="27902"/>
                  </a:cubicBezTo>
                  <a:cubicBezTo>
                    <a:pt x="32597" y="27902"/>
                    <a:pt x="32179" y="27902"/>
                    <a:pt x="31814" y="27850"/>
                  </a:cubicBezTo>
                  <a:cubicBezTo>
                    <a:pt x="31449" y="27798"/>
                    <a:pt x="31032" y="27693"/>
                    <a:pt x="30667" y="27641"/>
                  </a:cubicBezTo>
                  <a:cubicBezTo>
                    <a:pt x="30041" y="27485"/>
                    <a:pt x="29467" y="27276"/>
                    <a:pt x="28894" y="27015"/>
                  </a:cubicBezTo>
                  <a:cubicBezTo>
                    <a:pt x="28372" y="26807"/>
                    <a:pt x="27798" y="26494"/>
                    <a:pt x="27329" y="26129"/>
                  </a:cubicBezTo>
                  <a:cubicBezTo>
                    <a:pt x="26808" y="25764"/>
                    <a:pt x="26338" y="25347"/>
                    <a:pt x="25921" y="24929"/>
                  </a:cubicBezTo>
                  <a:cubicBezTo>
                    <a:pt x="25504" y="24460"/>
                    <a:pt x="25086" y="23938"/>
                    <a:pt x="24721" y="23417"/>
                  </a:cubicBezTo>
                  <a:cubicBezTo>
                    <a:pt x="23574" y="21644"/>
                    <a:pt x="23000" y="19349"/>
                    <a:pt x="23105" y="17158"/>
                  </a:cubicBezTo>
                  <a:cubicBezTo>
                    <a:pt x="23209" y="15020"/>
                    <a:pt x="23887" y="12882"/>
                    <a:pt x="25191" y="11161"/>
                  </a:cubicBezTo>
                  <a:cubicBezTo>
                    <a:pt x="25295" y="10952"/>
                    <a:pt x="25452" y="10744"/>
                    <a:pt x="25608" y="10587"/>
                  </a:cubicBezTo>
                  <a:cubicBezTo>
                    <a:pt x="25608" y="10587"/>
                    <a:pt x="25764" y="10431"/>
                    <a:pt x="25817" y="10326"/>
                  </a:cubicBezTo>
                  <a:cubicBezTo>
                    <a:pt x="27381" y="8397"/>
                    <a:pt x="29467" y="7771"/>
                    <a:pt x="30354" y="7562"/>
                  </a:cubicBezTo>
                  <a:lnTo>
                    <a:pt x="30406" y="7562"/>
                  </a:lnTo>
                  <a:cubicBezTo>
                    <a:pt x="32857" y="6832"/>
                    <a:pt x="34944" y="7302"/>
                    <a:pt x="35778" y="7562"/>
                  </a:cubicBezTo>
                  <a:cubicBezTo>
                    <a:pt x="36195" y="7667"/>
                    <a:pt x="38542" y="8397"/>
                    <a:pt x="40367" y="10379"/>
                  </a:cubicBezTo>
                  <a:cubicBezTo>
                    <a:pt x="40472" y="10483"/>
                    <a:pt x="40680" y="10744"/>
                    <a:pt x="40993" y="11161"/>
                  </a:cubicBezTo>
                  <a:cubicBezTo>
                    <a:pt x="42141" y="12778"/>
                    <a:pt x="42558" y="14238"/>
                    <a:pt x="42714" y="14759"/>
                  </a:cubicBezTo>
                  <a:cubicBezTo>
                    <a:pt x="42819" y="15281"/>
                    <a:pt x="42975" y="15907"/>
                    <a:pt x="42975" y="16741"/>
                  </a:cubicBezTo>
                  <a:close/>
                  <a:moveTo>
                    <a:pt x="30093" y="13038"/>
                  </a:moveTo>
                  <a:cubicBezTo>
                    <a:pt x="28789" y="14081"/>
                    <a:pt x="28476" y="15437"/>
                    <a:pt x="28372" y="15855"/>
                  </a:cubicBezTo>
                  <a:lnTo>
                    <a:pt x="37968" y="15855"/>
                  </a:lnTo>
                  <a:cubicBezTo>
                    <a:pt x="37864" y="15437"/>
                    <a:pt x="37499" y="14081"/>
                    <a:pt x="36195" y="13038"/>
                  </a:cubicBezTo>
                  <a:cubicBezTo>
                    <a:pt x="34944" y="11995"/>
                    <a:pt x="33535" y="11943"/>
                    <a:pt x="33118" y="11943"/>
                  </a:cubicBezTo>
                  <a:cubicBezTo>
                    <a:pt x="32701" y="11943"/>
                    <a:pt x="31345" y="11995"/>
                    <a:pt x="30093" y="13038"/>
                  </a:cubicBezTo>
                  <a:close/>
                  <a:moveTo>
                    <a:pt x="66549" y="7145"/>
                  </a:moveTo>
                  <a:cubicBezTo>
                    <a:pt x="63993" y="7145"/>
                    <a:pt x="61750" y="8292"/>
                    <a:pt x="60134" y="10118"/>
                  </a:cubicBezTo>
                  <a:lnTo>
                    <a:pt x="60134" y="10066"/>
                  </a:lnTo>
                  <a:cubicBezTo>
                    <a:pt x="60029" y="8553"/>
                    <a:pt x="58830" y="7354"/>
                    <a:pt x="57317" y="7354"/>
                  </a:cubicBezTo>
                  <a:cubicBezTo>
                    <a:pt x="55857" y="7354"/>
                    <a:pt x="54501" y="8605"/>
                    <a:pt x="54501" y="10222"/>
                  </a:cubicBezTo>
                  <a:lnTo>
                    <a:pt x="54501" y="31605"/>
                  </a:lnTo>
                  <a:cubicBezTo>
                    <a:pt x="54501" y="33170"/>
                    <a:pt x="55753" y="34473"/>
                    <a:pt x="57317" y="34473"/>
                  </a:cubicBezTo>
                  <a:cubicBezTo>
                    <a:pt x="58882" y="34473"/>
                    <a:pt x="60134" y="33222"/>
                    <a:pt x="60134" y="31605"/>
                  </a:cubicBezTo>
                  <a:lnTo>
                    <a:pt x="60134" y="24929"/>
                  </a:lnTo>
                  <a:cubicBezTo>
                    <a:pt x="61750" y="26755"/>
                    <a:pt x="64045" y="27902"/>
                    <a:pt x="66549" y="27902"/>
                  </a:cubicBezTo>
                  <a:cubicBezTo>
                    <a:pt x="71608" y="27902"/>
                    <a:pt x="75676" y="23313"/>
                    <a:pt x="75676" y="17576"/>
                  </a:cubicBezTo>
                  <a:cubicBezTo>
                    <a:pt x="75676" y="11839"/>
                    <a:pt x="71555" y="7145"/>
                    <a:pt x="66549" y="7145"/>
                  </a:cubicBezTo>
                  <a:close/>
                  <a:moveTo>
                    <a:pt x="65297" y="23260"/>
                  </a:moveTo>
                  <a:cubicBezTo>
                    <a:pt x="62428" y="23260"/>
                    <a:pt x="60134" y="20757"/>
                    <a:pt x="60134" y="17628"/>
                  </a:cubicBezTo>
                  <a:cubicBezTo>
                    <a:pt x="60134" y="14447"/>
                    <a:pt x="62428" y="11943"/>
                    <a:pt x="65297" y="11943"/>
                  </a:cubicBezTo>
                  <a:cubicBezTo>
                    <a:pt x="68165" y="11943"/>
                    <a:pt x="70460" y="14447"/>
                    <a:pt x="70460" y="17628"/>
                  </a:cubicBezTo>
                  <a:cubicBezTo>
                    <a:pt x="70460" y="20757"/>
                    <a:pt x="68165" y="23260"/>
                    <a:pt x="65297" y="23260"/>
                  </a:cubicBezTo>
                  <a:close/>
                  <a:moveTo>
                    <a:pt x="18880" y="19036"/>
                  </a:moveTo>
                  <a:lnTo>
                    <a:pt x="17994" y="21122"/>
                  </a:lnTo>
                  <a:cubicBezTo>
                    <a:pt x="17576" y="22009"/>
                    <a:pt x="17159" y="22895"/>
                    <a:pt x="16742" y="23834"/>
                  </a:cubicBezTo>
                  <a:cubicBezTo>
                    <a:pt x="16638" y="24095"/>
                    <a:pt x="16481" y="24408"/>
                    <a:pt x="16377" y="24669"/>
                  </a:cubicBezTo>
                  <a:cubicBezTo>
                    <a:pt x="14604" y="28632"/>
                    <a:pt x="12517" y="33326"/>
                    <a:pt x="7980" y="34317"/>
                  </a:cubicBezTo>
                  <a:cubicBezTo>
                    <a:pt x="5790" y="34786"/>
                    <a:pt x="2452" y="34108"/>
                    <a:pt x="1252" y="32022"/>
                  </a:cubicBezTo>
                  <a:cubicBezTo>
                    <a:pt x="1" y="29936"/>
                    <a:pt x="1826" y="27485"/>
                    <a:pt x="4173" y="28058"/>
                  </a:cubicBezTo>
                  <a:cubicBezTo>
                    <a:pt x="4538" y="28111"/>
                    <a:pt x="4903" y="28319"/>
                    <a:pt x="5268" y="28476"/>
                  </a:cubicBezTo>
                  <a:cubicBezTo>
                    <a:pt x="5894" y="28789"/>
                    <a:pt x="6520" y="29102"/>
                    <a:pt x="7198" y="28997"/>
                  </a:cubicBezTo>
                  <a:cubicBezTo>
                    <a:pt x="7824" y="28893"/>
                    <a:pt x="8241" y="28371"/>
                    <a:pt x="8762" y="27798"/>
                  </a:cubicBezTo>
                  <a:cubicBezTo>
                    <a:pt x="9440" y="26963"/>
                    <a:pt x="9753" y="26077"/>
                    <a:pt x="9858" y="25607"/>
                  </a:cubicBezTo>
                  <a:cubicBezTo>
                    <a:pt x="9858" y="25555"/>
                    <a:pt x="9858" y="25555"/>
                    <a:pt x="9858" y="25503"/>
                  </a:cubicBezTo>
                  <a:cubicBezTo>
                    <a:pt x="9858" y="25451"/>
                    <a:pt x="9805" y="25451"/>
                    <a:pt x="9805" y="25451"/>
                  </a:cubicBezTo>
                  <a:cubicBezTo>
                    <a:pt x="9232" y="24356"/>
                    <a:pt x="8762" y="23417"/>
                    <a:pt x="8345" y="22582"/>
                  </a:cubicBezTo>
                  <a:cubicBezTo>
                    <a:pt x="8032" y="22061"/>
                    <a:pt x="7824" y="21592"/>
                    <a:pt x="7615" y="21226"/>
                  </a:cubicBezTo>
                  <a:cubicBezTo>
                    <a:pt x="7198" y="20444"/>
                    <a:pt x="6885" y="19818"/>
                    <a:pt x="6676" y="19401"/>
                  </a:cubicBezTo>
                  <a:cubicBezTo>
                    <a:pt x="5946" y="18045"/>
                    <a:pt x="5842" y="17784"/>
                    <a:pt x="5529" y="17211"/>
                  </a:cubicBezTo>
                  <a:cubicBezTo>
                    <a:pt x="4851" y="15907"/>
                    <a:pt x="4121" y="14655"/>
                    <a:pt x="3391" y="13351"/>
                  </a:cubicBezTo>
                  <a:cubicBezTo>
                    <a:pt x="2556" y="11995"/>
                    <a:pt x="1722" y="10483"/>
                    <a:pt x="2400" y="8814"/>
                  </a:cubicBezTo>
                  <a:cubicBezTo>
                    <a:pt x="2973" y="7510"/>
                    <a:pt x="4381" y="6884"/>
                    <a:pt x="5685" y="7302"/>
                  </a:cubicBezTo>
                  <a:cubicBezTo>
                    <a:pt x="7146" y="7719"/>
                    <a:pt x="7771" y="9075"/>
                    <a:pt x="8345" y="10326"/>
                  </a:cubicBezTo>
                  <a:cubicBezTo>
                    <a:pt x="8449" y="10587"/>
                    <a:pt x="8554" y="10796"/>
                    <a:pt x="8658" y="11057"/>
                  </a:cubicBezTo>
                  <a:cubicBezTo>
                    <a:pt x="9597" y="12934"/>
                    <a:pt x="10536" y="14812"/>
                    <a:pt x="11422" y="16689"/>
                  </a:cubicBezTo>
                  <a:cubicBezTo>
                    <a:pt x="11527" y="16898"/>
                    <a:pt x="11631" y="17158"/>
                    <a:pt x="11787" y="17471"/>
                  </a:cubicBezTo>
                  <a:cubicBezTo>
                    <a:pt x="11944" y="17732"/>
                    <a:pt x="12100" y="18045"/>
                    <a:pt x="12257" y="18410"/>
                  </a:cubicBezTo>
                  <a:cubicBezTo>
                    <a:pt x="12361" y="18619"/>
                    <a:pt x="12413" y="18775"/>
                    <a:pt x="12517" y="18932"/>
                  </a:cubicBezTo>
                  <a:cubicBezTo>
                    <a:pt x="12622" y="19140"/>
                    <a:pt x="12674" y="19297"/>
                    <a:pt x="12726" y="19453"/>
                  </a:cubicBezTo>
                  <a:cubicBezTo>
                    <a:pt x="13195" y="18358"/>
                    <a:pt x="13613" y="17263"/>
                    <a:pt x="14030" y="16220"/>
                  </a:cubicBezTo>
                  <a:cubicBezTo>
                    <a:pt x="14499" y="15125"/>
                    <a:pt x="14916" y="14081"/>
                    <a:pt x="15334" y="12986"/>
                  </a:cubicBezTo>
                  <a:cubicBezTo>
                    <a:pt x="15334" y="12934"/>
                    <a:pt x="15438" y="12673"/>
                    <a:pt x="15594" y="12360"/>
                  </a:cubicBezTo>
                  <a:cubicBezTo>
                    <a:pt x="15699" y="12047"/>
                    <a:pt x="15907" y="11682"/>
                    <a:pt x="16064" y="11265"/>
                  </a:cubicBezTo>
                  <a:cubicBezTo>
                    <a:pt x="16116" y="11109"/>
                    <a:pt x="16220" y="10952"/>
                    <a:pt x="16272" y="10796"/>
                  </a:cubicBezTo>
                  <a:cubicBezTo>
                    <a:pt x="16846" y="9388"/>
                    <a:pt x="17524" y="7719"/>
                    <a:pt x="19037" y="7249"/>
                  </a:cubicBezTo>
                  <a:cubicBezTo>
                    <a:pt x="20132" y="6936"/>
                    <a:pt x="21384" y="7354"/>
                    <a:pt x="22009" y="8292"/>
                  </a:cubicBezTo>
                  <a:cubicBezTo>
                    <a:pt x="22322" y="8762"/>
                    <a:pt x="22479" y="9336"/>
                    <a:pt x="22479" y="9857"/>
                  </a:cubicBezTo>
                  <a:cubicBezTo>
                    <a:pt x="22479" y="11057"/>
                    <a:pt x="21957" y="12308"/>
                    <a:pt x="21436" y="13403"/>
                  </a:cubicBezTo>
                  <a:cubicBezTo>
                    <a:pt x="21331" y="13664"/>
                    <a:pt x="21227" y="13925"/>
                    <a:pt x="21123" y="14134"/>
                  </a:cubicBezTo>
                  <a:cubicBezTo>
                    <a:pt x="21123" y="14134"/>
                    <a:pt x="21123" y="14186"/>
                    <a:pt x="21071" y="14290"/>
                  </a:cubicBezTo>
                  <a:cubicBezTo>
                    <a:pt x="20914" y="14603"/>
                    <a:pt x="20601" y="15385"/>
                    <a:pt x="19923" y="16793"/>
                  </a:cubicBezTo>
                  <a:cubicBezTo>
                    <a:pt x="19715" y="17263"/>
                    <a:pt x="19506" y="17732"/>
                    <a:pt x="19297" y="18254"/>
                  </a:cubicBezTo>
                  <a:cubicBezTo>
                    <a:pt x="19141" y="18514"/>
                    <a:pt x="19037" y="18775"/>
                    <a:pt x="18932" y="190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07" name="Google Shape;107;p10"/>
          <p:cNvSpPr txBox="1">
            <a:spLocks noGrp="1"/>
          </p:cNvSpPr>
          <p:nvPr>
            <p:ph type="sldNum" idx="12"/>
          </p:nvPr>
        </p:nvSpPr>
        <p:spPr>
          <a:xfrm>
            <a:off x="8608775" y="4626500"/>
            <a:ext cx="429600" cy="429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873040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800" y="4626600"/>
            <a:ext cx="429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buNone/>
              <a:defRPr sz="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buNone/>
              <a:defRPr sz="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buNone/>
              <a:defRPr sz="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buNone/>
              <a:defRPr sz="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buNone/>
              <a:defRPr sz="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buNone/>
              <a:defRPr sz="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buNone/>
              <a:defRPr sz="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buNone/>
              <a:defRPr sz="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buNone/>
              <a:defRPr sz="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2142750"/>
            <a:ext cx="3406800" cy="20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6690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  <p:sldLayoutId id="2147483870" r:id="rId31"/>
    <p:sldLayoutId id="2147483871" r:id="rId32"/>
    <p:sldLayoutId id="2147483872" r:id="rId33"/>
    <p:sldLayoutId id="2147483873" r:id="rId34"/>
    <p:sldLayoutId id="2147483874" r:id="rId35"/>
    <p:sldLayoutId id="2147483875" r:id="rId36"/>
    <p:sldLayoutId id="2147483876" r:id="rId37"/>
    <p:sldLayoutId id="2147483877" r:id="rId38"/>
    <p:sldLayoutId id="2147483878" r:id="rId39"/>
    <p:sldLayoutId id="2147483879" r:id="rId40"/>
    <p:sldLayoutId id="2147483880" r:id="rId41"/>
    <p:sldLayoutId id="2147483881" r:id="rId42"/>
    <p:sldLayoutId id="2147483882" r:id="rId43"/>
    <p:sldLayoutId id="2147483883" r:id="rId44"/>
    <p:sldLayoutId id="2147483884" r:id="rId45"/>
    <p:sldLayoutId id="2147483885" r:id="rId46"/>
    <p:sldLayoutId id="2147483886" r:id="rId47"/>
    <p:sldLayoutId id="2147483887" r:id="rId48"/>
    <p:sldLayoutId id="2147483888" r:id="rId49"/>
    <p:sldLayoutId id="2147483889" r:id="rId50"/>
    <p:sldLayoutId id="2147483890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576">
          <p15:clr>
            <a:srgbClr val="E46962"/>
          </p15:clr>
        </p15:guide>
        <p15:guide id="4" pos="1152">
          <p15:clr>
            <a:srgbClr val="E46962"/>
          </p15:clr>
        </p15:guide>
        <p15:guide id="5" pos="1728">
          <p15:clr>
            <a:srgbClr val="E46962"/>
          </p15:clr>
        </p15:guide>
        <p15:guide id="6" pos="2304">
          <p15:clr>
            <a:srgbClr val="E46962"/>
          </p15:clr>
        </p15:guide>
        <p15:guide id="7" pos="3456">
          <p15:clr>
            <a:srgbClr val="E46962"/>
          </p15:clr>
        </p15:guide>
        <p15:guide id="8" pos="4032">
          <p15:clr>
            <a:srgbClr val="E46962"/>
          </p15:clr>
        </p15:guide>
        <p15:guide id="9" pos="4608">
          <p15:clr>
            <a:srgbClr val="E46962"/>
          </p15:clr>
        </p15:guide>
        <p15:guide id="10" pos="5184">
          <p15:clr>
            <a:srgbClr val="E46962"/>
          </p15:clr>
        </p15:guide>
        <p15:guide id="11" orient="horz" pos="3096">
          <p15:clr>
            <a:srgbClr val="E46962"/>
          </p15:clr>
        </p15:guide>
        <p15:guide id="12" pos="5616">
          <p15:clr>
            <a:srgbClr val="E46962"/>
          </p15:clr>
        </p15:guide>
        <p15:guide id="13" pos="144">
          <p15:clr>
            <a:srgbClr val="E46962"/>
          </p15:clr>
        </p15:guide>
        <p15:guide id="14" orient="horz" pos="144">
          <p15:clr>
            <a:srgbClr val="E46962"/>
          </p15:clr>
        </p15:guide>
        <p15:guide id="15" orient="horz" pos="882">
          <p15:clr>
            <a:srgbClr val="E46962"/>
          </p15:clr>
        </p15:guide>
        <p15:guide id="16" orient="horz" pos="2358">
          <p15:clr>
            <a:srgbClr val="E46962"/>
          </p15:clr>
        </p15:guide>
        <p15:guide id="17" orient="horz" pos="513">
          <p15:clr>
            <a:srgbClr val="E46962"/>
          </p15:clr>
        </p15:guide>
        <p15:guide id="18" orient="horz" pos="1251">
          <p15:clr>
            <a:srgbClr val="E46962"/>
          </p15:clr>
        </p15:guide>
        <p15:guide id="19" orient="horz" pos="1989">
          <p15:clr>
            <a:srgbClr val="E46962"/>
          </p15:clr>
        </p15:guide>
        <p15:guide id="20" orient="horz" pos="2727">
          <p15:clr>
            <a:srgbClr val="E46962"/>
          </p15:clr>
        </p15:guide>
        <p15:guide id="21" pos="5558">
          <p15:clr>
            <a:srgbClr val="E46962"/>
          </p15:clr>
        </p15:guide>
        <p15:guide id="22" orient="horz" pos="197">
          <p15:clr>
            <a:srgbClr val="E46962"/>
          </p15:clr>
        </p15:guide>
        <p15:guide id="23" orient="horz" pos="291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sv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5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customXml" Target="../ink/ink16.xml"/><Relationship Id="rId3" Type="http://schemas.openxmlformats.org/officeDocument/2006/relationships/image" Target="../media/image150.png"/><Relationship Id="rId7" Type="http://schemas.openxmlformats.org/officeDocument/2006/relationships/customXml" Target="../ink/ink13.xml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5.svg"/><Relationship Id="rId11" Type="http://schemas.openxmlformats.org/officeDocument/2006/relationships/customXml" Target="../ink/ink15.xml"/><Relationship Id="rId5" Type="http://schemas.openxmlformats.org/officeDocument/2006/relationships/image" Target="../media/image154.png"/><Relationship Id="rId10" Type="http://schemas.openxmlformats.org/officeDocument/2006/relationships/image" Target="../media/image250.png"/><Relationship Id="rId4" Type="http://schemas.openxmlformats.org/officeDocument/2006/relationships/image" Target="../media/image151.svg"/><Relationship Id="rId9" Type="http://schemas.openxmlformats.org/officeDocument/2006/relationships/customXml" Target="../ink/ink14.xml"/><Relationship Id="rId14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13" Type="http://schemas.openxmlformats.org/officeDocument/2006/relationships/image" Target="../media/image162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61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7.svg"/><Relationship Id="rId11" Type="http://schemas.openxmlformats.org/officeDocument/2006/relationships/image" Target="../media/image160.png"/><Relationship Id="rId5" Type="http://schemas.openxmlformats.org/officeDocument/2006/relationships/image" Target="../media/image156.png"/><Relationship Id="rId10" Type="http://schemas.openxmlformats.org/officeDocument/2006/relationships/image" Target="../media/image159.svg"/><Relationship Id="rId4" Type="http://schemas.openxmlformats.org/officeDocument/2006/relationships/image" Target="../media/image151.svg"/><Relationship Id="rId9" Type="http://schemas.openxmlformats.org/officeDocument/2006/relationships/image" Target="../media/image158.png"/><Relationship Id="rId14" Type="http://schemas.openxmlformats.org/officeDocument/2006/relationships/image" Target="../media/image16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13" Type="http://schemas.openxmlformats.org/officeDocument/2006/relationships/image" Target="../media/image148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3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5.svg"/><Relationship Id="rId11" Type="http://schemas.openxmlformats.org/officeDocument/2006/relationships/image" Target="../media/image162.png"/><Relationship Id="rId5" Type="http://schemas.openxmlformats.org/officeDocument/2006/relationships/image" Target="../media/image154.png"/><Relationship Id="rId10" Type="http://schemas.openxmlformats.org/officeDocument/2006/relationships/image" Target="../media/image161.svg"/><Relationship Id="rId4" Type="http://schemas.openxmlformats.org/officeDocument/2006/relationships/image" Target="../media/image157.svg"/><Relationship Id="rId9" Type="http://schemas.openxmlformats.org/officeDocument/2006/relationships/image" Target="../media/image160.png"/><Relationship Id="rId14" Type="http://schemas.openxmlformats.org/officeDocument/2006/relationships/image" Target="../media/image149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13" Type="http://schemas.openxmlformats.org/officeDocument/2006/relationships/image" Target="../media/image152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3.sv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5.svg"/><Relationship Id="rId11" Type="http://schemas.openxmlformats.org/officeDocument/2006/relationships/image" Target="../media/image162.png"/><Relationship Id="rId5" Type="http://schemas.openxmlformats.org/officeDocument/2006/relationships/image" Target="../media/image154.png"/><Relationship Id="rId10" Type="http://schemas.openxmlformats.org/officeDocument/2006/relationships/image" Target="../media/image161.svg"/><Relationship Id="rId4" Type="http://schemas.openxmlformats.org/officeDocument/2006/relationships/image" Target="../media/image157.svg"/><Relationship Id="rId9" Type="http://schemas.openxmlformats.org/officeDocument/2006/relationships/image" Target="../media/image160.png"/><Relationship Id="rId14" Type="http://schemas.openxmlformats.org/officeDocument/2006/relationships/image" Target="../media/image153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13" Type="http://schemas.openxmlformats.org/officeDocument/2006/relationships/image" Target="../media/image162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61.sv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165.sv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7.svg"/><Relationship Id="rId11" Type="http://schemas.openxmlformats.org/officeDocument/2006/relationships/image" Target="../media/image160.png"/><Relationship Id="rId5" Type="http://schemas.openxmlformats.org/officeDocument/2006/relationships/image" Target="../media/image156.png"/><Relationship Id="rId15" Type="http://schemas.openxmlformats.org/officeDocument/2006/relationships/image" Target="../media/image164.png"/><Relationship Id="rId10" Type="http://schemas.openxmlformats.org/officeDocument/2006/relationships/image" Target="../media/image159.svg"/><Relationship Id="rId4" Type="http://schemas.openxmlformats.org/officeDocument/2006/relationships/image" Target="../media/image151.svg"/><Relationship Id="rId9" Type="http://schemas.openxmlformats.org/officeDocument/2006/relationships/image" Target="../media/image158.png"/><Relationship Id="rId14" Type="http://schemas.openxmlformats.org/officeDocument/2006/relationships/image" Target="../media/image163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13" Type="http://schemas.openxmlformats.org/officeDocument/2006/relationships/image" Target="../media/image162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61.sv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7.svg"/><Relationship Id="rId11" Type="http://schemas.openxmlformats.org/officeDocument/2006/relationships/image" Target="../media/image160.png"/><Relationship Id="rId5" Type="http://schemas.openxmlformats.org/officeDocument/2006/relationships/image" Target="../media/image156.png"/><Relationship Id="rId10" Type="http://schemas.openxmlformats.org/officeDocument/2006/relationships/image" Target="../media/image159.svg"/><Relationship Id="rId4" Type="http://schemas.openxmlformats.org/officeDocument/2006/relationships/image" Target="../media/image151.svg"/><Relationship Id="rId9" Type="http://schemas.openxmlformats.org/officeDocument/2006/relationships/image" Target="../media/image158.png"/><Relationship Id="rId14" Type="http://schemas.openxmlformats.org/officeDocument/2006/relationships/image" Target="../media/image163.sv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7.svg"/><Relationship Id="rId5" Type="http://schemas.openxmlformats.org/officeDocument/2006/relationships/image" Target="../media/image166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0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0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0.sv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0.sv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0.sv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5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5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2.png"/><Relationship Id="rId11" Type="http://schemas.openxmlformats.org/officeDocument/2006/relationships/image" Target="../media/image45.svg"/><Relationship Id="rId5" Type="http://schemas.openxmlformats.org/officeDocument/2006/relationships/image" Target="../media/image34.png"/><Relationship Id="rId10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20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20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20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5" Type="http://schemas.openxmlformats.org/officeDocument/2006/relationships/image" Target="../media/image16.png"/><Relationship Id="rId10" Type="http://schemas.openxmlformats.org/officeDocument/2006/relationships/image" Target="../media/image43.jp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5" Type="http://schemas.openxmlformats.org/officeDocument/2006/relationships/image" Target="../media/image16.png"/><Relationship Id="rId10" Type="http://schemas.openxmlformats.org/officeDocument/2006/relationships/image" Target="../media/image43.jp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11" Type="http://schemas.openxmlformats.org/officeDocument/2006/relationships/image" Target="../media/image48.svg"/><Relationship Id="rId5" Type="http://schemas.openxmlformats.org/officeDocument/2006/relationships/image" Target="../media/image16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11" Type="http://schemas.openxmlformats.org/officeDocument/2006/relationships/image" Target="../media/image48.svg"/><Relationship Id="rId5" Type="http://schemas.openxmlformats.org/officeDocument/2006/relationships/image" Target="../media/image16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11" Type="http://schemas.openxmlformats.org/officeDocument/2006/relationships/image" Target="../media/image48.svg"/><Relationship Id="rId5" Type="http://schemas.openxmlformats.org/officeDocument/2006/relationships/image" Target="../media/image34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Relationship Id="rId14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11" Type="http://schemas.openxmlformats.org/officeDocument/2006/relationships/image" Target="../media/image48.svg"/><Relationship Id="rId5" Type="http://schemas.openxmlformats.org/officeDocument/2006/relationships/image" Target="../media/image34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Relationship Id="rId1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11" Type="http://schemas.openxmlformats.org/officeDocument/2006/relationships/image" Target="../media/image48.svg"/><Relationship Id="rId5" Type="http://schemas.openxmlformats.org/officeDocument/2006/relationships/image" Target="../media/image34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Relationship Id="rId14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0.sv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11" Type="http://schemas.openxmlformats.org/officeDocument/2006/relationships/image" Target="../media/image48.svg"/><Relationship Id="rId5" Type="http://schemas.openxmlformats.org/officeDocument/2006/relationships/image" Target="../media/image16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Relationship Id="rId14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19.sv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5" Type="http://schemas.openxmlformats.org/officeDocument/2006/relationships/image" Target="../media/image27.png"/><Relationship Id="rId10" Type="http://schemas.openxmlformats.org/officeDocument/2006/relationships/image" Target="../media/image60.svg"/><Relationship Id="rId4" Type="http://schemas.openxmlformats.org/officeDocument/2006/relationships/image" Target="../media/image58.svg"/><Relationship Id="rId9" Type="http://schemas.openxmlformats.org/officeDocument/2006/relationships/image" Target="../media/image59.png"/><Relationship Id="rId14" Type="http://schemas.openxmlformats.org/officeDocument/2006/relationships/image" Target="../media/image62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customXml" Target="../ink/ink6.xm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59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3.png"/><Relationship Id="rId16" Type="http://schemas.openxmlformats.org/officeDocument/2006/relationships/image" Target="../media/image61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60.png"/><Relationship Id="rId11" Type="http://schemas.openxmlformats.org/officeDocument/2006/relationships/customXml" Target="../ink/ink5.xml"/><Relationship Id="rId24" Type="http://schemas.openxmlformats.org/officeDocument/2006/relationships/image" Target="../media/image6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80.png"/><Relationship Id="rId19" Type="http://schemas.openxmlformats.org/officeDocument/2006/relationships/customXml" Target="../ink/ink9.xml"/><Relationship Id="rId4" Type="http://schemas.openxmlformats.org/officeDocument/2006/relationships/image" Target="../media/image550.png"/><Relationship Id="rId9" Type="http://schemas.openxmlformats.org/officeDocument/2006/relationships/customXml" Target="../ink/ink4.xml"/><Relationship Id="rId14" Type="http://schemas.openxmlformats.org/officeDocument/2006/relationships/image" Target="../media/image600.png"/><Relationship Id="rId22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10" Type="http://schemas.openxmlformats.org/officeDocument/2006/relationships/image" Target="../media/image48.svg"/><Relationship Id="rId4" Type="http://schemas.openxmlformats.org/officeDocument/2006/relationships/image" Target="../media/image16.png"/><Relationship Id="rId9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2.png"/><Relationship Id="rId5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8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4.png"/><Relationship Id="rId4" Type="http://schemas.openxmlformats.org/officeDocument/2006/relationships/image" Target="../media/image7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8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8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svg"/><Relationship Id="rId3" Type="http://schemas.openxmlformats.org/officeDocument/2006/relationships/image" Target="../media/image7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7.jpg"/><Relationship Id="rId11" Type="http://schemas.openxmlformats.org/officeDocument/2006/relationships/image" Target="../media/image26.svg"/><Relationship Id="rId5" Type="http://schemas.openxmlformats.org/officeDocument/2006/relationships/image" Target="../media/image16.png"/><Relationship Id="rId15" Type="http://schemas.openxmlformats.org/officeDocument/2006/relationships/image" Target="../media/image62.svg"/><Relationship Id="rId10" Type="http://schemas.openxmlformats.org/officeDocument/2006/relationships/image" Target="../media/image25.png"/><Relationship Id="rId4" Type="http://schemas.openxmlformats.org/officeDocument/2006/relationships/image" Target="../media/image74.svg"/><Relationship Id="rId9" Type="http://schemas.openxmlformats.org/officeDocument/2006/relationships/image" Target="../media/image20.pn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4.png"/><Relationship Id="rId9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7.jp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.png"/><Relationship Id="rId21" Type="http://schemas.openxmlformats.org/officeDocument/2006/relationships/image" Target="../media/image93.svg"/><Relationship Id="rId42" Type="http://schemas.openxmlformats.org/officeDocument/2006/relationships/image" Target="../media/image114.png"/><Relationship Id="rId47" Type="http://schemas.openxmlformats.org/officeDocument/2006/relationships/image" Target="../media/image119.svg"/><Relationship Id="rId63" Type="http://schemas.openxmlformats.org/officeDocument/2006/relationships/image" Target="../media/image135.svg"/><Relationship Id="rId68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88.png"/><Relationship Id="rId29" Type="http://schemas.openxmlformats.org/officeDocument/2006/relationships/image" Target="../media/image101.svg"/><Relationship Id="rId11" Type="http://schemas.openxmlformats.org/officeDocument/2006/relationships/image" Target="../media/image83.sv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109.svg"/><Relationship Id="rId40" Type="http://schemas.openxmlformats.org/officeDocument/2006/relationships/image" Target="../media/image112.png"/><Relationship Id="rId45" Type="http://schemas.openxmlformats.org/officeDocument/2006/relationships/image" Target="../media/image117.svg"/><Relationship Id="rId53" Type="http://schemas.openxmlformats.org/officeDocument/2006/relationships/image" Target="../media/image125.svg"/><Relationship Id="rId58" Type="http://schemas.openxmlformats.org/officeDocument/2006/relationships/image" Target="../media/image130.png"/><Relationship Id="rId66" Type="http://schemas.openxmlformats.org/officeDocument/2006/relationships/image" Target="../media/image138.png"/><Relationship Id="rId74" Type="http://schemas.openxmlformats.org/officeDocument/2006/relationships/image" Target="../media/image146.png"/><Relationship Id="rId5" Type="http://schemas.openxmlformats.org/officeDocument/2006/relationships/image" Target="../media/image77.svg"/><Relationship Id="rId61" Type="http://schemas.openxmlformats.org/officeDocument/2006/relationships/image" Target="../media/image133.svg"/><Relationship Id="rId19" Type="http://schemas.openxmlformats.org/officeDocument/2006/relationships/image" Target="../media/image91.sv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svg"/><Relationship Id="rId30" Type="http://schemas.openxmlformats.org/officeDocument/2006/relationships/image" Target="../media/image102.png"/><Relationship Id="rId35" Type="http://schemas.openxmlformats.org/officeDocument/2006/relationships/image" Target="../media/image107.svg"/><Relationship Id="rId43" Type="http://schemas.openxmlformats.org/officeDocument/2006/relationships/image" Target="../media/image115.svg"/><Relationship Id="rId48" Type="http://schemas.openxmlformats.org/officeDocument/2006/relationships/image" Target="../media/image120.png"/><Relationship Id="rId56" Type="http://schemas.openxmlformats.org/officeDocument/2006/relationships/image" Target="../media/image128.png"/><Relationship Id="rId64" Type="http://schemas.openxmlformats.org/officeDocument/2006/relationships/image" Target="../media/image136.png"/><Relationship Id="rId69" Type="http://schemas.openxmlformats.org/officeDocument/2006/relationships/image" Target="../media/image141.svg"/><Relationship Id="rId8" Type="http://schemas.openxmlformats.org/officeDocument/2006/relationships/image" Target="../media/image80.png"/><Relationship Id="rId51" Type="http://schemas.openxmlformats.org/officeDocument/2006/relationships/image" Target="../media/image123.svg"/><Relationship Id="rId72" Type="http://schemas.openxmlformats.org/officeDocument/2006/relationships/image" Target="../media/image144.png"/><Relationship Id="rId3" Type="http://schemas.openxmlformats.org/officeDocument/2006/relationships/image" Target="../media/image6.pn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5" Type="http://schemas.openxmlformats.org/officeDocument/2006/relationships/image" Target="../media/image97.svg"/><Relationship Id="rId33" Type="http://schemas.openxmlformats.org/officeDocument/2006/relationships/image" Target="../media/image105.svg"/><Relationship Id="rId38" Type="http://schemas.openxmlformats.org/officeDocument/2006/relationships/image" Target="../media/image110.png"/><Relationship Id="rId46" Type="http://schemas.openxmlformats.org/officeDocument/2006/relationships/image" Target="../media/image118.png"/><Relationship Id="rId59" Type="http://schemas.openxmlformats.org/officeDocument/2006/relationships/image" Target="../media/image131.svg"/><Relationship Id="rId67" Type="http://schemas.openxmlformats.org/officeDocument/2006/relationships/image" Target="../media/image139.svg"/><Relationship Id="rId20" Type="http://schemas.openxmlformats.org/officeDocument/2006/relationships/image" Target="../media/image92.png"/><Relationship Id="rId41" Type="http://schemas.openxmlformats.org/officeDocument/2006/relationships/image" Target="../media/image113.svg"/><Relationship Id="rId54" Type="http://schemas.openxmlformats.org/officeDocument/2006/relationships/image" Target="../media/image126.png"/><Relationship Id="rId62" Type="http://schemas.openxmlformats.org/officeDocument/2006/relationships/image" Target="../media/image134.png"/><Relationship Id="rId70" Type="http://schemas.openxmlformats.org/officeDocument/2006/relationships/image" Target="../media/image142.png"/><Relationship Id="rId75" Type="http://schemas.openxmlformats.org/officeDocument/2006/relationships/image" Target="../media/image147.sv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8.png"/><Relationship Id="rId15" Type="http://schemas.openxmlformats.org/officeDocument/2006/relationships/image" Target="../media/image87.svg"/><Relationship Id="rId23" Type="http://schemas.openxmlformats.org/officeDocument/2006/relationships/image" Target="../media/image95.sv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49" Type="http://schemas.openxmlformats.org/officeDocument/2006/relationships/image" Target="../media/image121.svg"/><Relationship Id="rId57" Type="http://schemas.openxmlformats.org/officeDocument/2006/relationships/image" Target="../media/image129.svg"/><Relationship Id="rId10" Type="http://schemas.openxmlformats.org/officeDocument/2006/relationships/image" Target="../media/image82.png"/><Relationship Id="rId31" Type="http://schemas.openxmlformats.org/officeDocument/2006/relationships/image" Target="../media/image103.svg"/><Relationship Id="rId44" Type="http://schemas.openxmlformats.org/officeDocument/2006/relationships/image" Target="../media/image116.png"/><Relationship Id="rId52" Type="http://schemas.openxmlformats.org/officeDocument/2006/relationships/image" Target="../media/image124.png"/><Relationship Id="rId60" Type="http://schemas.openxmlformats.org/officeDocument/2006/relationships/image" Target="../media/image132.png"/><Relationship Id="rId65" Type="http://schemas.openxmlformats.org/officeDocument/2006/relationships/image" Target="../media/image137.svg"/><Relationship Id="rId73" Type="http://schemas.openxmlformats.org/officeDocument/2006/relationships/image" Target="../media/image145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3" Type="http://schemas.openxmlformats.org/officeDocument/2006/relationships/image" Target="../media/image85.svg"/><Relationship Id="rId18" Type="http://schemas.openxmlformats.org/officeDocument/2006/relationships/image" Target="../media/image90.png"/><Relationship Id="rId39" Type="http://schemas.openxmlformats.org/officeDocument/2006/relationships/image" Target="../media/image111.svg"/><Relationship Id="rId34" Type="http://schemas.openxmlformats.org/officeDocument/2006/relationships/image" Target="../media/image106.png"/><Relationship Id="rId50" Type="http://schemas.openxmlformats.org/officeDocument/2006/relationships/image" Target="../media/image122.png"/><Relationship Id="rId55" Type="http://schemas.openxmlformats.org/officeDocument/2006/relationships/image" Target="../media/image127.svg"/><Relationship Id="rId7" Type="http://schemas.openxmlformats.org/officeDocument/2006/relationships/image" Target="../media/image79.svg"/><Relationship Id="rId71" Type="http://schemas.openxmlformats.org/officeDocument/2006/relationships/image" Target="../media/image143.sv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.png"/><Relationship Id="rId21" Type="http://schemas.openxmlformats.org/officeDocument/2006/relationships/image" Target="../media/image93.svg"/><Relationship Id="rId42" Type="http://schemas.openxmlformats.org/officeDocument/2006/relationships/image" Target="../media/image114.png"/><Relationship Id="rId47" Type="http://schemas.openxmlformats.org/officeDocument/2006/relationships/image" Target="../media/image119.svg"/><Relationship Id="rId63" Type="http://schemas.openxmlformats.org/officeDocument/2006/relationships/image" Target="../media/image135.svg"/><Relationship Id="rId68" Type="http://schemas.openxmlformats.org/officeDocument/2006/relationships/image" Target="../media/image140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88.png"/><Relationship Id="rId29" Type="http://schemas.openxmlformats.org/officeDocument/2006/relationships/image" Target="../media/image101.svg"/><Relationship Id="rId11" Type="http://schemas.openxmlformats.org/officeDocument/2006/relationships/image" Target="../media/image83.sv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109.svg"/><Relationship Id="rId40" Type="http://schemas.openxmlformats.org/officeDocument/2006/relationships/image" Target="../media/image112.png"/><Relationship Id="rId45" Type="http://schemas.openxmlformats.org/officeDocument/2006/relationships/image" Target="../media/image117.svg"/><Relationship Id="rId53" Type="http://schemas.openxmlformats.org/officeDocument/2006/relationships/image" Target="../media/image125.svg"/><Relationship Id="rId58" Type="http://schemas.openxmlformats.org/officeDocument/2006/relationships/image" Target="../media/image130.png"/><Relationship Id="rId66" Type="http://schemas.openxmlformats.org/officeDocument/2006/relationships/image" Target="../media/image138.png"/><Relationship Id="rId74" Type="http://schemas.openxmlformats.org/officeDocument/2006/relationships/image" Target="../media/image146.png"/><Relationship Id="rId5" Type="http://schemas.openxmlformats.org/officeDocument/2006/relationships/image" Target="../media/image77.svg"/><Relationship Id="rId61" Type="http://schemas.openxmlformats.org/officeDocument/2006/relationships/image" Target="../media/image133.svg"/><Relationship Id="rId19" Type="http://schemas.openxmlformats.org/officeDocument/2006/relationships/image" Target="../media/image91.sv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svg"/><Relationship Id="rId30" Type="http://schemas.openxmlformats.org/officeDocument/2006/relationships/image" Target="../media/image102.png"/><Relationship Id="rId35" Type="http://schemas.openxmlformats.org/officeDocument/2006/relationships/image" Target="../media/image107.svg"/><Relationship Id="rId43" Type="http://schemas.openxmlformats.org/officeDocument/2006/relationships/image" Target="../media/image115.svg"/><Relationship Id="rId48" Type="http://schemas.openxmlformats.org/officeDocument/2006/relationships/image" Target="../media/image120.png"/><Relationship Id="rId56" Type="http://schemas.openxmlformats.org/officeDocument/2006/relationships/image" Target="../media/image128.png"/><Relationship Id="rId64" Type="http://schemas.openxmlformats.org/officeDocument/2006/relationships/image" Target="../media/image136.png"/><Relationship Id="rId69" Type="http://schemas.openxmlformats.org/officeDocument/2006/relationships/image" Target="../media/image141.svg"/><Relationship Id="rId8" Type="http://schemas.openxmlformats.org/officeDocument/2006/relationships/image" Target="../media/image80.png"/><Relationship Id="rId51" Type="http://schemas.openxmlformats.org/officeDocument/2006/relationships/image" Target="../media/image123.svg"/><Relationship Id="rId72" Type="http://schemas.openxmlformats.org/officeDocument/2006/relationships/image" Target="../media/image144.png"/><Relationship Id="rId3" Type="http://schemas.openxmlformats.org/officeDocument/2006/relationships/image" Target="../media/image6.pn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5" Type="http://schemas.openxmlformats.org/officeDocument/2006/relationships/image" Target="../media/image97.svg"/><Relationship Id="rId33" Type="http://schemas.openxmlformats.org/officeDocument/2006/relationships/image" Target="../media/image105.svg"/><Relationship Id="rId38" Type="http://schemas.openxmlformats.org/officeDocument/2006/relationships/image" Target="../media/image110.png"/><Relationship Id="rId46" Type="http://schemas.openxmlformats.org/officeDocument/2006/relationships/image" Target="../media/image118.png"/><Relationship Id="rId59" Type="http://schemas.openxmlformats.org/officeDocument/2006/relationships/image" Target="../media/image131.svg"/><Relationship Id="rId67" Type="http://schemas.openxmlformats.org/officeDocument/2006/relationships/image" Target="../media/image139.svg"/><Relationship Id="rId20" Type="http://schemas.openxmlformats.org/officeDocument/2006/relationships/image" Target="../media/image92.png"/><Relationship Id="rId41" Type="http://schemas.openxmlformats.org/officeDocument/2006/relationships/image" Target="../media/image113.svg"/><Relationship Id="rId54" Type="http://schemas.openxmlformats.org/officeDocument/2006/relationships/image" Target="../media/image126.png"/><Relationship Id="rId62" Type="http://schemas.openxmlformats.org/officeDocument/2006/relationships/image" Target="../media/image134.png"/><Relationship Id="rId70" Type="http://schemas.openxmlformats.org/officeDocument/2006/relationships/image" Target="../media/image142.png"/><Relationship Id="rId75" Type="http://schemas.openxmlformats.org/officeDocument/2006/relationships/image" Target="../media/image147.sv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8.png"/><Relationship Id="rId15" Type="http://schemas.openxmlformats.org/officeDocument/2006/relationships/image" Target="../media/image87.svg"/><Relationship Id="rId23" Type="http://schemas.openxmlformats.org/officeDocument/2006/relationships/image" Target="../media/image95.sv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49" Type="http://schemas.openxmlformats.org/officeDocument/2006/relationships/image" Target="../media/image121.svg"/><Relationship Id="rId57" Type="http://schemas.openxmlformats.org/officeDocument/2006/relationships/image" Target="../media/image129.svg"/><Relationship Id="rId10" Type="http://schemas.openxmlformats.org/officeDocument/2006/relationships/image" Target="../media/image82.png"/><Relationship Id="rId31" Type="http://schemas.openxmlformats.org/officeDocument/2006/relationships/image" Target="../media/image103.svg"/><Relationship Id="rId44" Type="http://schemas.openxmlformats.org/officeDocument/2006/relationships/image" Target="../media/image116.png"/><Relationship Id="rId52" Type="http://schemas.openxmlformats.org/officeDocument/2006/relationships/image" Target="../media/image124.png"/><Relationship Id="rId60" Type="http://schemas.openxmlformats.org/officeDocument/2006/relationships/image" Target="../media/image132.png"/><Relationship Id="rId65" Type="http://schemas.openxmlformats.org/officeDocument/2006/relationships/image" Target="../media/image137.svg"/><Relationship Id="rId73" Type="http://schemas.openxmlformats.org/officeDocument/2006/relationships/image" Target="../media/image145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3" Type="http://schemas.openxmlformats.org/officeDocument/2006/relationships/image" Target="../media/image85.svg"/><Relationship Id="rId18" Type="http://schemas.openxmlformats.org/officeDocument/2006/relationships/image" Target="../media/image90.png"/><Relationship Id="rId39" Type="http://schemas.openxmlformats.org/officeDocument/2006/relationships/image" Target="../media/image111.svg"/><Relationship Id="rId34" Type="http://schemas.openxmlformats.org/officeDocument/2006/relationships/image" Target="../media/image106.png"/><Relationship Id="rId50" Type="http://schemas.openxmlformats.org/officeDocument/2006/relationships/image" Target="../media/image122.png"/><Relationship Id="rId55" Type="http://schemas.openxmlformats.org/officeDocument/2006/relationships/image" Target="../media/image127.svg"/><Relationship Id="rId7" Type="http://schemas.openxmlformats.org/officeDocument/2006/relationships/image" Target="../media/image79.svg"/><Relationship Id="rId71" Type="http://schemas.openxmlformats.org/officeDocument/2006/relationships/image" Target="../media/image143.svg"/></Relationships>
</file>

<file path=ppt/slides/_rels/slide9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image" Target="../media/image95.svg"/><Relationship Id="rId42" Type="http://schemas.openxmlformats.org/officeDocument/2006/relationships/image" Target="../media/image120.png"/><Relationship Id="rId47" Type="http://schemas.openxmlformats.org/officeDocument/2006/relationships/image" Target="../media/image123.svg"/><Relationship Id="rId63" Type="http://schemas.openxmlformats.org/officeDocument/2006/relationships/image" Target="../media/image145.svg"/><Relationship Id="rId68" Type="http://schemas.openxmlformats.org/officeDocument/2006/relationships/image" Target="../media/image126.png"/><Relationship Id="rId7" Type="http://schemas.openxmlformats.org/officeDocument/2006/relationships/image" Target="../media/image81.sv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90.png"/><Relationship Id="rId29" Type="http://schemas.openxmlformats.org/officeDocument/2006/relationships/image" Target="../media/image103.svg"/><Relationship Id="rId11" Type="http://schemas.openxmlformats.org/officeDocument/2006/relationships/image" Target="../media/image85.sv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111.svg"/><Relationship Id="rId40" Type="http://schemas.openxmlformats.org/officeDocument/2006/relationships/image" Target="../media/image114.png"/><Relationship Id="rId45" Type="http://schemas.openxmlformats.org/officeDocument/2006/relationships/image" Target="../media/image117.svg"/><Relationship Id="rId53" Type="http://schemas.openxmlformats.org/officeDocument/2006/relationships/image" Target="../media/image131.svg"/><Relationship Id="rId58" Type="http://schemas.openxmlformats.org/officeDocument/2006/relationships/image" Target="../media/image138.png"/><Relationship Id="rId66" Type="http://schemas.openxmlformats.org/officeDocument/2006/relationships/image" Target="../media/image142.png"/><Relationship Id="rId5" Type="http://schemas.openxmlformats.org/officeDocument/2006/relationships/image" Target="../media/image79.svg"/><Relationship Id="rId61" Type="http://schemas.openxmlformats.org/officeDocument/2006/relationships/image" Target="../media/image141.svg"/><Relationship Id="rId19" Type="http://schemas.openxmlformats.org/officeDocument/2006/relationships/image" Target="../media/image93.svg"/><Relationship Id="rId14" Type="http://schemas.openxmlformats.org/officeDocument/2006/relationships/image" Target="../media/image88.png"/><Relationship Id="rId22" Type="http://schemas.openxmlformats.org/officeDocument/2006/relationships/image" Target="../media/image98.png"/><Relationship Id="rId27" Type="http://schemas.openxmlformats.org/officeDocument/2006/relationships/image" Target="../media/image101.svg"/><Relationship Id="rId30" Type="http://schemas.openxmlformats.org/officeDocument/2006/relationships/image" Target="../media/image106.png"/><Relationship Id="rId35" Type="http://schemas.openxmlformats.org/officeDocument/2006/relationships/image" Target="../media/image109.svg"/><Relationship Id="rId43" Type="http://schemas.openxmlformats.org/officeDocument/2006/relationships/image" Target="../media/image121.svg"/><Relationship Id="rId48" Type="http://schemas.openxmlformats.org/officeDocument/2006/relationships/image" Target="../media/image124.png"/><Relationship Id="rId56" Type="http://schemas.openxmlformats.org/officeDocument/2006/relationships/image" Target="../media/image134.png"/><Relationship Id="rId64" Type="http://schemas.openxmlformats.org/officeDocument/2006/relationships/image" Target="../media/image146.png"/><Relationship Id="rId69" Type="http://schemas.openxmlformats.org/officeDocument/2006/relationships/image" Target="../media/image127.svg"/><Relationship Id="rId8" Type="http://schemas.openxmlformats.org/officeDocument/2006/relationships/image" Target="../media/image82.png"/><Relationship Id="rId51" Type="http://schemas.openxmlformats.org/officeDocument/2006/relationships/image" Target="../media/image129.svg"/><Relationship Id="rId3" Type="http://schemas.openxmlformats.org/officeDocument/2006/relationships/image" Target="../media/image6.pn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5" Type="http://schemas.openxmlformats.org/officeDocument/2006/relationships/image" Target="../media/image97.svg"/><Relationship Id="rId33" Type="http://schemas.openxmlformats.org/officeDocument/2006/relationships/image" Target="../media/image105.svg"/><Relationship Id="rId38" Type="http://schemas.openxmlformats.org/officeDocument/2006/relationships/image" Target="../media/image112.png"/><Relationship Id="rId46" Type="http://schemas.openxmlformats.org/officeDocument/2006/relationships/image" Target="../media/image122.png"/><Relationship Id="rId59" Type="http://schemas.openxmlformats.org/officeDocument/2006/relationships/image" Target="../media/image139.svg"/><Relationship Id="rId67" Type="http://schemas.openxmlformats.org/officeDocument/2006/relationships/image" Target="../media/image143.svg"/><Relationship Id="rId20" Type="http://schemas.openxmlformats.org/officeDocument/2006/relationships/image" Target="../media/image94.png"/><Relationship Id="rId41" Type="http://schemas.openxmlformats.org/officeDocument/2006/relationships/image" Target="../media/image115.svg"/><Relationship Id="rId54" Type="http://schemas.openxmlformats.org/officeDocument/2006/relationships/image" Target="../media/image136.png"/><Relationship Id="rId62" Type="http://schemas.openxmlformats.org/officeDocument/2006/relationships/image" Target="../media/image14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0.png"/><Relationship Id="rId15" Type="http://schemas.openxmlformats.org/officeDocument/2006/relationships/image" Target="../media/image89.svg"/><Relationship Id="rId23" Type="http://schemas.openxmlformats.org/officeDocument/2006/relationships/image" Target="../media/image99.sv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5.svg"/><Relationship Id="rId57" Type="http://schemas.openxmlformats.org/officeDocument/2006/relationships/image" Target="../media/image135.svg"/><Relationship Id="rId10" Type="http://schemas.openxmlformats.org/officeDocument/2006/relationships/image" Target="../media/image84.png"/><Relationship Id="rId31" Type="http://schemas.openxmlformats.org/officeDocument/2006/relationships/image" Target="../media/image107.svg"/><Relationship Id="rId44" Type="http://schemas.openxmlformats.org/officeDocument/2006/relationships/image" Target="../media/image116.png"/><Relationship Id="rId52" Type="http://schemas.openxmlformats.org/officeDocument/2006/relationships/image" Target="../media/image130.png"/><Relationship Id="rId60" Type="http://schemas.openxmlformats.org/officeDocument/2006/relationships/image" Target="../media/image140.png"/><Relationship Id="rId65" Type="http://schemas.openxmlformats.org/officeDocument/2006/relationships/image" Target="../media/image147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9" Type="http://schemas.openxmlformats.org/officeDocument/2006/relationships/image" Target="../media/image113.svg"/><Relationship Id="rId34" Type="http://schemas.openxmlformats.org/officeDocument/2006/relationships/image" Target="../media/image108.png"/><Relationship Id="rId50" Type="http://schemas.openxmlformats.org/officeDocument/2006/relationships/image" Target="../media/image128.png"/><Relationship Id="rId55" Type="http://schemas.openxmlformats.org/officeDocument/2006/relationships/image" Target="../media/image137.sv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.png"/><Relationship Id="rId21" Type="http://schemas.openxmlformats.org/officeDocument/2006/relationships/image" Target="../media/image95.sv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47" Type="http://schemas.openxmlformats.org/officeDocument/2006/relationships/image" Target="../media/image123.svg"/><Relationship Id="rId50" Type="http://schemas.openxmlformats.org/officeDocument/2006/relationships/image" Target="../media/image130.png"/><Relationship Id="rId55" Type="http://schemas.openxmlformats.org/officeDocument/2006/relationships/image" Target="../media/image135.svg"/><Relationship Id="rId63" Type="http://schemas.openxmlformats.org/officeDocument/2006/relationships/image" Target="../media/image143.svg"/><Relationship Id="rId7" Type="http://schemas.openxmlformats.org/officeDocument/2006/relationships/image" Target="../media/image81.sv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90.png"/><Relationship Id="rId29" Type="http://schemas.openxmlformats.org/officeDocument/2006/relationships/image" Target="../media/image107.svg"/><Relationship Id="rId11" Type="http://schemas.openxmlformats.org/officeDocument/2006/relationships/image" Target="../media/image85.sv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111.svg"/><Relationship Id="rId40" Type="http://schemas.openxmlformats.org/officeDocument/2006/relationships/image" Target="../media/image114.png"/><Relationship Id="rId45" Type="http://schemas.openxmlformats.org/officeDocument/2006/relationships/image" Target="../media/image121.svg"/><Relationship Id="rId53" Type="http://schemas.openxmlformats.org/officeDocument/2006/relationships/image" Target="../media/image137.svg"/><Relationship Id="rId58" Type="http://schemas.openxmlformats.org/officeDocument/2006/relationships/image" Target="../media/image140.png"/><Relationship Id="rId66" Type="http://schemas.openxmlformats.org/officeDocument/2006/relationships/image" Target="../media/image126.png"/><Relationship Id="rId5" Type="http://schemas.openxmlformats.org/officeDocument/2006/relationships/image" Target="../media/image79.svg"/><Relationship Id="rId61" Type="http://schemas.openxmlformats.org/officeDocument/2006/relationships/image" Target="../media/image145.svg"/><Relationship Id="rId19" Type="http://schemas.openxmlformats.org/officeDocument/2006/relationships/image" Target="../media/image93.svg"/><Relationship Id="rId14" Type="http://schemas.openxmlformats.org/officeDocument/2006/relationships/image" Target="../media/image88.png"/><Relationship Id="rId22" Type="http://schemas.openxmlformats.org/officeDocument/2006/relationships/image" Target="../media/image98.png"/><Relationship Id="rId27" Type="http://schemas.openxmlformats.org/officeDocument/2006/relationships/image" Target="../media/image103.svg"/><Relationship Id="rId30" Type="http://schemas.openxmlformats.org/officeDocument/2006/relationships/image" Target="../media/image100.png"/><Relationship Id="rId35" Type="http://schemas.openxmlformats.org/officeDocument/2006/relationships/image" Target="../media/image109.svg"/><Relationship Id="rId43" Type="http://schemas.openxmlformats.org/officeDocument/2006/relationships/image" Target="../media/image117.svg"/><Relationship Id="rId48" Type="http://schemas.openxmlformats.org/officeDocument/2006/relationships/image" Target="../media/image124.png"/><Relationship Id="rId56" Type="http://schemas.openxmlformats.org/officeDocument/2006/relationships/image" Target="../media/image138.png"/><Relationship Id="rId64" Type="http://schemas.openxmlformats.org/officeDocument/2006/relationships/image" Target="../media/image146.png"/><Relationship Id="rId8" Type="http://schemas.openxmlformats.org/officeDocument/2006/relationships/image" Target="../media/image82.png"/><Relationship Id="rId51" Type="http://schemas.openxmlformats.org/officeDocument/2006/relationships/image" Target="../media/image131.svg"/><Relationship Id="rId3" Type="http://schemas.openxmlformats.org/officeDocument/2006/relationships/image" Target="../media/image6.pn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5" Type="http://schemas.openxmlformats.org/officeDocument/2006/relationships/image" Target="../media/image97.svg"/><Relationship Id="rId33" Type="http://schemas.openxmlformats.org/officeDocument/2006/relationships/image" Target="../media/image105.svg"/><Relationship Id="rId38" Type="http://schemas.openxmlformats.org/officeDocument/2006/relationships/image" Target="../media/image112.png"/><Relationship Id="rId46" Type="http://schemas.openxmlformats.org/officeDocument/2006/relationships/image" Target="../media/image122.png"/><Relationship Id="rId59" Type="http://schemas.openxmlformats.org/officeDocument/2006/relationships/image" Target="../media/image141.svg"/><Relationship Id="rId67" Type="http://schemas.openxmlformats.org/officeDocument/2006/relationships/image" Target="../media/image127.svg"/><Relationship Id="rId20" Type="http://schemas.openxmlformats.org/officeDocument/2006/relationships/image" Target="../media/image94.png"/><Relationship Id="rId41" Type="http://schemas.openxmlformats.org/officeDocument/2006/relationships/image" Target="../media/image115.sv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0.png"/><Relationship Id="rId15" Type="http://schemas.openxmlformats.org/officeDocument/2006/relationships/image" Target="../media/image89.svg"/><Relationship Id="rId23" Type="http://schemas.openxmlformats.org/officeDocument/2006/relationships/image" Target="../media/image99.svg"/><Relationship Id="rId28" Type="http://schemas.openxmlformats.org/officeDocument/2006/relationships/image" Target="../media/image106.png"/><Relationship Id="rId36" Type="http://schemas.openxmlformats.org/officeDocument/2006/relationships/image" Target="../media/image110.png"/><Relationship Id="rId49" Type="http://schemas.openxmlformats.org/officeDocument/2006/relationships/image" Target="../media/image125.svg"/><Relationship Id="rId57" Type="http://schemas.openxmlformats.org/officeDocument/2006/relationships/image" Target="../media/image139.svg"/><Relationship Id="rId10" Type="http://schemas.openxmlformats.org/officeDocument/2006/relationships/image" Target="../media/image84.png"/><Relationship Id="rId31" Type="http://schemas.openxmlformats.org/officeDocument/2006/relationships/image" Target="../media/image101.svg"/><Relationship Id="rId44" Type="http://schemas.openxmlformats.org/officeDocument/2006/relationships/image" Target="../media/image120.png"/><Relationship Id="rId52" Type="http://schemas.openxmlformats.org/officeDocument/2006/relationships/image" Target="../media/image136.png"/><Relationship Id="rId60" Type="http://schemas.openxmlformats.org/officeDocument/2006/relationships/image" Target="../media/image144.png"/><Relationship Id="rId65" Type="http://schemas.openxmlformats.org/officeDocument/2006/relationships/image" Target="../media/image147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9" Type="http://schemas.openxmlformats.org/officeDocument/2006/relationships/image" Target="../media/image113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7.svg"/><Relationship Id="rId3" Type="http://schemas.openxmlformats.org/officeDocument/2006/relationships/image" Target="../media/image6.png"/><Relationship Id="rId7" Type="http://schemas.openxmlformats.org/officeDocument/2006/relationships/image" Target="../media/image87.svg"/><Relationship Id="rId12" Type="http://schemas.openxmlformats.org/officeDocument/2006/relationships/image" Target="../media/image136.png"/><Relationship Id="rId17" Type="http://schemas.openxmlformats.org/officeDocument/2006/relationships/image" Target="../media/image95.sv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6.png"/><Relationship Id="rId11" Type="http://schemas.openxmlformats.org/officeDocument/2006/relationships/image" Target="../media/image123.svg"/><Relationship Id="rId5" Type="http://schemas.openxmlformats.org/officeDocument/2006/relationships/image" Target="../media/image83.svg"/><Relationship Id="rId15" Type="http://schemas.openxmlformats.org/officeDocument/2006/relationships/image" Target="../media/image147.svg"/><Relationship Id="rId10" Type="http://schemas.openxmlformats.org/officeDocument/2006/relationships/image" Target="../media/image122.png"/><Relationship Id="rId4" Type="http://schemas.openxmlformats.org/officeDocument/2006/relationships/image" Target="../media/image82.png"/><Relationship Id="rId9" Type="http://schemas.openxmlformats.org/officeDocument/2006/relationships/image" Target="../media/image103.svg"/><Relationship Id="rId14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/>
          <p:nvPr/>
        </p:nvSpPr>
        <p:spPr>
          <a:xfrm>
            <a:off x="7826985" y="312607"/>
            <a:ext cx="996600" cy="29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Jacqueline Lee</a:t>
            </a:r>
            <a:endParaRPr sz="8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7536581" y="687975"/>
            <a:ext cx="1286994" cy="168673"/>
          </a:xfrm>
          <a:prstGeom prst="roundRect">
            <a:avLst>
              <a:gd name="adj" fmla="val 50000"/>
            </a:avLst>
          </a:prstGeom>
          <a:solidFill>
            <a:srgbClr val="FA4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jbilston@yelp.com</a:t>
            </a:r>
            <a:endParaRPr sz="800" dirty="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228600" y="8400"/>
            <a:ext cx="5780100" cy="4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2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From Chaos To Clarity:</a:t>
            </a: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Enabling Data Teams With Observability</a:t>
            </a:r>
            <a:endParaRPr sz="60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5E4056D-D692-5892-57D3-90192888B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E999BFA-24F3-37D0-5B76-41F06F4F60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BABEB-47B4-DDF0-3ED1-8C408630D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23321"/>
              </p:ext>
            </p:extLst>
          </p:nvPr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start_time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end_time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Is_bot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3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95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081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5787E9-BA27-AB77-B94A-C1B215069FE0}"/>
              </a:ext>
            </a:extLst>
          </p:cNvPr>
          <p:cNvSpPr txBox="1"/>
          <p:nvPr/>
        </p:nvSpPr>
        <p:spPr>
          <a:xfrm>
            <a:off x="18912" y="212666"/>
            <a:ext cx="4772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The </a:t>
            </a:r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session_summary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5590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FF636E1-6FB9-0140-0728-F3514239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5CEE7F6-409E-0549-989E-DB92426323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100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2" name="6 weeks">
            <a:extLst>
              <a:ext uri="{FF2B5EF4-FFF2-40B4-BE49-F238E27FC236}">
                <a16:creationId xmlns:a16="http://schemas.microsoft.com/office/drawing/2014/main" id="{4EC10318-3380-D4FE-8DF5-D2DFC077D27C}"/>
              </a:ext>
            </a:extLst>
          </p:cNvPr>
          <p:cNvGrpSpPr/>
          <p:nvPr/>
        </p:nvGrpSpPr>
        <p:grpSpPr>
          <a:xfrm>
            <a:off x="2025716" y="1210958"/>
            <a:ext cx="5355495" cy="2395706"/>
            <a:chOff x="2025716" y="1210958"/>
            <a:chExt cx="5355495" cy="239570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AC3C9E0-CCA0-95BD-58AA-D54FDFBDFD0A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BC59BD-1F1C-6290-5B40-D825E3E7DBD7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1E1E2584-7BEB-3202-0860-D76B10F5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48" name="Picture 47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AA872B84-775E-F1F2-4683-38252923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84BCC8F-5656-5FB8-0468-8D216BD97F2B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F1D75A2-EB2B-DB72-964F-CE0FD5535C06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AC40E1-E234-8692-30AE-F6142967C269}"/>
                </a:ext>
              </a:extLst>
            </p:cNvPr>
            <p:cNvSpPr txBox="1"/>
            <p:nvPr/>
          </p:nvSpPr>
          <p:spPr>
            <a:xfrm>
              <a:off x="2142184" y="1221810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August 2022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5E2A95-CEC9-1827-FA78-7184110A4F72}"/>
                </a:ext>
              </a:extLst>
            </p:cNvPr>
            <p:cNvSpPr txBox="1"/>
            <p:nvPr/>
          </p:nvSpPr>
          <p:spPr>
            <a:xfrm>
              <a:off x="4940931" y="1210958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Sept 2022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B36A224-150D-DDFF-7953-91B5B62DF590}"/>
              </a:ext>
            </a:extLst>
          </p:cNvPr>
          <p:cNvSpPr txBox="1"/>
          <p:nvPr/>
        </p:nvSpPr>
        <p:spPr>
          <a:xfrm>
            <a:off x="3259945" y="3799604"/>
            <a:ext cx="285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weeks</a:t>
            </a:r>
          </a:p>
        </p:txBody>
      </p:sp>
      <p:grpSp>
        <p:nvGrpSpPr>
          <p:cNvPr id="18" name="3 months">
            <a:extLst>
              <a:ext uri="{FF2B5EF4-FFF2-40B4-BE49-F238E27FC236}">
                <a16:creationId xmlns:a16="http://schemas.microsoft.com/office/drawing/2014/main" id="{5B7CD6F8-737B-38BB-219B-966DDDBA76BC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A2DBCE-970F-1249-C52E-9551FF2D3C03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BB9718-FE3B-A3A1-98C8-23AEFB928498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FF0AB1-F232-BB4E-CCB5-F848C631E88B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BEBA8878-594B-BEEF-7491-A075E3681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23" name="Picture 2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956F87A8-3E5E-8B9B-1D45-E67681D28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24" name="Picture 23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3D0D4CDB-EC4C-2124-C60D-295FA7AF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E72136-BCA1-589B-F0D5-7EA872825EBE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CB53077-5FB1-45E6-B41B-EBBF7269E0DC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EB4BD2-BE45-9AC8-EE6C-6ADAB9AB3526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91EF6B-5712-658A-DD8F-64E327A7A65C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Oct 2021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96AF97-CC10-04F5-10FC-40F248298EE9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Nov 2021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FF7559-7058-BE61-811A-163AE6B04F75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Dec 2021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45AFABA-02EB-04A2-F6A5-0E87EF6D9418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9680752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C4E0C440-B1DC-C1A6-91E1-703EF81D2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2D19275-F88A-0662-53E3-C6CF5EB9AE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101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D07CF-7BBC-B7C0-0592-75578E60816D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2" name="6 weeks">
            <a:extLst>
              <a:ext uri="{FF2B5EF4-FFF2-40B4-BE49-F238E27FC236}">
                <a16:creationId xmlns:a16="http://schemas.microsoft.com/office/drawing/2014/main" id="{181F9587-2309-EA9D-C735-4820952F5E38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B0EB00-D50C-1FAE-E0CF-27CDDDF981DC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2A9267-AD67-B144-6105-41AD65AE792D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8C021F89-EB65-73D8-29E5-F15583585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17" name="Picture 1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06E0B244-6592-1F0D-E084-C3E2435ED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34DC34-935C-D1E6-226E-2D9E9E35DB30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B95E42-EFC0-33FA-11F7-9B56B2F2CFE6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507B32-3CDF-5375-8B6B-B5330C01D2E5}"/>
                </a:ext>
              </a:extLst>
            </p:cNvPr>
            <p:cNvSpPr txBox="1"/>
            <p:nvPr/>
          </p:nvSpPr>
          <p:spPr>
            <a:xfrm>
              <a:off x="2142184" y="1221809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August 2022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AB739A-3903-57A2-3A97-84D43BEF1706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Sept 2022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1AC898-6F9F-56E0-8D98-D8C98E26D59F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weeks</a:t>
            </a:r>
          </a:p>
        </p:txBody>
      </p:sp>
      <p:grpSp>
        <p:nvGrpSpPr>
          <p:cNvPr id="5" name="3 months">
            <a:extLst>
              <a:ext uri="{FF2B5EF4-FFF2-40B4-BE49-F238E27FC236}">
                <a16:creationId xmlns:a16="http://schemas.microsoft.com/office/drawing/2014/main" id="{0319D745-4816-75D5-4BE5-61601847C287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20311E-D0E4-5259-0884-4E9F9D133159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EF73CA-AD0D-1A89-FEF9-BCEF670215B9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29397A-7850-B0A6-BCB3-CF73B1E61681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62A41F2E-C1D8-9C5E-3E35-0AB375510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10" name="Picture 9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323A3E3C-240A-8B76-E461-4185224FB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11" name="Picture 1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23389C1-3978-9ADB-F5D8-A920BEED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D71E5C-CB29-CD88-F1B2-91820B57185D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5AEDFA-AC2D-CF92-012A-B66022D7F313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DFA972-4FA6-FBAB-3EB2-9081BD492C5A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29BB08-A183-07CF-50B0-E59CB8BE81A8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Oct 2021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1C759C-9987-B3D5-3ABD-ABF417434E58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Nov 2021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4CD342-0CE5-D72C-A7E1-63ECA45CBBF8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Dec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38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5023C0A-03C2-104E-1582-66987788E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90BDCA5F-23C5-DA33-6389-76DD074C51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9D1AC-46A7-03CA-2409-95D5465C4B34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5BE89C-8D4B-BBDC-7C39-26F03C5217BA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A9B25B-0F7D-EDF5-C51F-B1813BF2FFF7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1A6F0-236D-8C8E-0134-98A2E42D6EEF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2161C76B-D17F-BF7C-D821-30683C37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17" name="Picture 1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98AF6BB5-DEA8-2680-1ECA-F9907317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AFC74E-DB56-5632-2062-91DFF682F4EB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73CAB-6249-C8DA-1B50-15CE490BB347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9B75B1-ED3B-1DB5-1353-A4EF0CC15557}"/>
                </a:ext>
              </a:extLst>
            </p:cNvPr>
            <p:cNvSpPr txBox="1"/>
            <p:nvPr/>
          </p:nvSpPr>
          <p:spPr>
            <a:xfrm>
              <a:off x="2142183" y="1221810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August 2022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9A41A1-678B-D0C0-FADE-00FA24641ED1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Sept 2022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92A1E2-4587-B8C3-DF4D-5B8624750E58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 weeks</a:t>
            </a:r>
          </a:p>
        </p:txBody>
      </p:sp>
      <p:grpSp>
        <p:nvGrpSpPr>
          <p:cNvPr id="5" name="3 weeks">
            <a:extLst>
              <a:ext uri="{FF2B5EF4-FFF2-40B4-BE49-F238E27FC236}">
                <a16:creationId xmlns:a16="http://schemas.microsoft.com/office/drawing/2014/main" id="{CD0ABE32-FDA5-1359-DAA2-ECDDE1D4E018}"/>
              </a:ext>
            </a:extLst>
          </p:cNvPr>
          <p:cNvGrpSpPr/>
          <p:nvPr/>
        </p:nvGrpSpPr>
        <p:grpSpPr>
          <a:xfrm>
            <a:off x="3259945" y="1253456"/>
            <a:ext cx="2854676" cy="3377145"/>
            <a:chOff x="3259945" y="1253456"/>
            <a:chExt cx="2854676" cy="33771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F6C9DB-2C85-EC6B-5BE6-AFAEDF9929FC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2C48E663-3B4E-4865-9241-23ADEBED8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797185-DA24-BEDE-65FF-1BB9EC885B0C}"/>
                </a:ext>
              </a:extLst>
            </p:cNvPr>
            <p:cNvSpPr/>
            <p:nvPr/>
          </p:nvSpPr>
          <p:spPr>
            <a:xfrm>
              <a:off x="3718008" y="2521398"/>
              <a:ext cx="1998828" cy="839827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36761A-2D1D-D91B-32F2-960240F06240}"/>
                </a:ext>
              </a:extLst>
            </p:cNvPr>
            <p:cNvSpPr txBox="1"/>
            <p:nvPr/>
          </p:nvSpPr>
          <p:spPr>
            <a:xfrm>
              <a:off x="3548339" y="1253456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July 2024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9FD5BE-9876-5F84-3C85-E7875314C75E}"/>
                </a:ext>
              </a:extLst>
            </p:cNvPr>
            <p:cNvSpPr txBox="1"/>
            <p:nvPr/>
          </p:nvSpPr>
          <p:spPr>
            <a:xfrm>
              <a:off x="3259945" y="3799604"/>
              <a:ext cx="285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3 weeks</a:t>
              </a:r>
            </a:p>
          </p:txBody>
        </p:sp>
      </p:grpSp>
      <p:grpSp>
        <p:nvGrpSpPr>
          <p:cNvPr id="11" name="3 months">
            <a:extLst>
              <a:ext uri="{FF2B5EF4-FFF2-40B4-BE49-F238E27FC236}">
                <a16:creationId xmlns:a16="http://schemas.microsoft.com/office/drawing/2014/main" id="{89784A8F-ECEE-86F6-1AE8-411AA3683AB1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2E57A9-46CB-79E8-B675-792CA5E428D2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80897C-99E6-1D1A-C28B-B8EEB83BD5EE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497A44-8B75-8757-BF33-5021B7CDDA04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E927DD37-6FB8-4F51-D555-45591995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25" name="Picture 24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D1C298B6-F358-0A5C-4E76-54C77B1A4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26" name="Picture 2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2F9833DF-AD5C-235C-59B0-C17B549BF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A63C99-D669-B755-F420-912986F167A5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F3B802-4A8E-3FF4-7CF0-D7B5169A227B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8F2093-304D-919B-C48F-147AAE6887BF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2F2E24-7BF4-85C2-DE42-B0AF0F5DE078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Oct 2021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DB1A99-5ABB-6E8F-FDF5-F2129C1BFA72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Nov 2021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86694E-25E7-047C-D8DA-1CF20F85EEE8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Dec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40822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085511B-AC8A-7B65-2D43-7AA092B83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C32410D3-8CBF-9073-7A1D-7E9ACBDBEA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F1C88-CF12-E248-1F3D-3CB21777567E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62" name="3 weeks">
            <a:extLst>
              <a:ext uri="{FF2B5EF4-FFF2-40B4-BE49-F238E27FC236}">
                <a16:creationId xmlns:a16="http://schemas.microsoft.com/office/drawing/2014/main" id="{0DED3DA3-8550-E530-DDEB-D4F1E163A736}"/>
              </a:ext>
            </a:extLst>
          </p:cNvPr>
          <p:cNvGrpSpPr/>
          <p:nvPr/>
        </p:nvGrpSpPr>
        <p:grpSpPr>
          <a:xfrm>
            <a:off x="3144662" y="2594910"/>
            <a:ext cx="2854676" cy="1227981"/>
            <a:chOff x="3144662" y="2594910"/>
            <a:chExt cx="2854676" cy="12279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AC80EA-2D0F-8276-291E-DDA13CBC9199}"/>
                </a:ext>
              </a:extLst>
            </p:cNvPr>
            <p:cNvSpPr/>
            <p:nvPr/>
          </p:nvSpPr>
          <p:spPr>
            <a:xfrm>
              <a:off x="4186355" y="2596262"/>
              <a:ext cx="771290" cy="718648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CD306CBF-451D-9731-B172-2851F1C4C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1634" y="2734752"/>
              <a:ext cx="698667" cy="53992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C74172-C1BA-5F98-564C-4C586DD812DB}"/>
                </a:ext>
              </a:extLst>
            </p:cNvPr>
            <p:cNvSpPr/>
            <p:nvPr/>
          </p:nvSpPr>
          <p:spPr>
            <a:xfrm>
              <a:off x="4266612" y="2978980"/>
              <a:ext cx="605461" cy="226233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BFB088-BC58-C344-7E0D-C3E8892ECD2D}"/>
                </a:ext>
              </a:extLst>
            </p:cNvPr>
            <p:cNvSpPr txBox="1"/>
            <p:nvPr/>
          </p:nvSpPr>
          <p:spPr>
            <a:xfrm>
              <a:off x="4215217" y="2594910"/>
              <a:ext cx="68999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July 2024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BF6448-E19D-5579-564D-A73377208415}"/>
                </a:ext>
              </a:extLst>
            </p:cNvPr>
            <p:cNvSpPr txBox="1"/>
            <p:nvPr/>
          </p:nvSpPr>
          <p:spPr>
            <a:xfrm>
              <a:off x="3144662" y="3361226"/>
              <a:ext cx="2854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 weeks</a:t>
              </a:r>
            </a:p>
          </p:txBody>
        </p:sp>
      </p:grpSp>
      <p:grpSp>
        <p:nvGrpSpPr>
          <p:cNvPr id="12" name="3 months">
            <a:extLst>
              <a:ext uri="{FF2B5EF4-FFF2-40B4-BE49-F238E27FC236}">
                <a16:creationId xmlns:a16="http://schemas.microsoft.com/office/drawing/2014/main" id="{3E60A85F-6678-B5D5-2ABE-B7E441537063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9D8D85-5BCF-89A2-200E-C5C53EB43424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3D438E-82F5-03E4-8D40-C7B5F02A5D63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9636C2-D613-6122-E8E3-EE29F1BD0A56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9D9C6868-B057-4FD6-244D-5458E9DC2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26" name="Picture 2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0C186EA3-3976-54B1-3D1E-2D9B6D00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27" name="Picture 2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3F1F1511-D467-026E-CB5A-BA0A6B9E1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51E774B-0A3D-907C-7204-A18705F52D44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9A0B6AB-5EB3-B500-FA28-301482CCD1F8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5D12D7-9CF0-323F-E181-14A9AB2C0885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4A5BE1-2D26-C189-8C21-48061237F8B0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Oct 2021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56201-33F2-AA0A-0AF5-298EF1432ACA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Nov 2021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0DE5FA-D65A-EE70-F6F4-3794DC6A29C9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Dec 2021</a:t>
              </a:r>
            </a:p>
          </p:txBody>
        </p:sp>
      </p:grpSp>
      <p:grpSp>
        <p:nvGrpSpPr>
          <p:cNvPr id="46" name="6 weeks">
            <a:extLst>
              <a:ext uri="{FF2B5EF4-FFF2-40B4-BE49-F238E27FC236}">
                <a16:creationId xmlns:a16="http://schemas.microsoft.com/office/drawing/2014/main" id="{308F3BD6-4871-EB27-1C61-C835EAEC0429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BA4E0AF-D702-3CFC-1B87-A339ACFCBB20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2882799-3815-9EE2-593E-844C1F54D6B2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48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419C5581-00BC-636C-B462-2D68A4AC7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50" name="Picture 49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D804CD61-9246-C30A-F83B-F5131F5FE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62A0581-1FD1-9913-8BB3-00218FEC2551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114993-919A-91C5-7C10-A67DC7A09C22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71C3E7-DCAB-BCBD-89DB-EA66B42BD227}"/>
                </a:ext>
              </a:extLst>
            </p:cNvPr>
            <p:cNvSpPr txBox="1"/>
            <p:nvPr/>
          </p:nvSpPr>
          <p:spPr>
            <a:xfrm>
              <a:off x="2142184" y="1221809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August 2022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235A2C-9F9A-109A-32B6-3E33CAED4341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Sept 2022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717F0C9-4A4A-21F5-AB0C-436E45CC8689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weeks</a:t>
            </a:r>
          </a:p>
        </p:txBody>
      </p:sp>
    </p:spTree>
    <p:extLst>
      <p:ext uri="{BB962C8B-B14F-4D97-AF65-F5344CB8AC3E}">
        <p14:creationId xmlns:p14="http://schemas.microsoft.com/office/powerpoint/2010/main" val="164706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C381675-B577-D5A7-66FF-0C255B3D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30153D8-FCB7-438E-356D-63C1EFF832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A0FE1-A75A-E558-295A-06809A816833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E02DA-7CFD-2D43-56E4-FC6631876C87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A47278-8B2F-6B6F-47C8-C11D536F9102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82F935-5BC8-79AD-C7DE-9A3313F50A50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3781554F-D413-65CF-B0CD-3435EE359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17" name="Picture 1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73C156FD-8B3C-2758-0F43-30432BD7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7EE21A-6BE6-6849-9D77-90EEEA82EEE2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16BB24-30DB-15C6-6863-054A63A71A0B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0C341-E7F4-8725-34AF-6338974C6850}"/>
                </a:ext>
              </a:extLst>
            </p:cNvPr>
            <p:cNvSpPr txBox="1"/>
            <p:nvPr/>
          </p:nvSpPr>
          <p:spPr>
            <a:xfrm>
              <a:off x="2142183" y="1221810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August 2022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4E9352-DD69-1261-2FEF-EE28E7415EFF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483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Sept 2022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254086-2DE9-CBB1-892F-CCEF98FA2FA4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 weeks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AFEBAD-D26D-2E9E-B843-058C6B3601CD}"/>
              </a:ext>
            </a:extLst>
          </p:cNvPr>
          <p:cNvGrpSpPr>
            <a:grpSpLocks noChangeAspect="1"/>
          </p:cNvGrpSpPr>
          <p:nvPr/>
        </p:nvGrpSpPr>
        <p:grpSpPr>
          <a:xfrm>
            <a:off x="4186355" y="2594910"/>
            <a:ext cx="771290" cy="720000"/>
            <a:chOff x="3453054" y="1253456"/>
            <a:chExt cx="2546284" cy="23769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A74324-3E71-481C-1061-D3313C3707E8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5BBB2DC-A6B9-6234-7546-D3DCFDE9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F05968-F711-F1D9-2355-8C3DE1C2E24A}"/>
                </a:ext>
              </a:extLst>
            </p:cNvPr>
            <p:cNvSpPr/>
            <p:nvPr/>
          </p:nvSpPr>
          <p:spPr>
            <a:xfrm>
              <a:off x="3718008" y="2521399"/>
              <a:ext cx="1998828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5F2582-84B3-B0F1-7572-5ECE4C24AC81}"/>
                </a:ext>
              </a:extLst>
            </p:cNvPr>
            <p:cNvSpPr txBox="1"/>
            <p:nvPr/>
          </p:nvSpPr>
          <p:spPr>
            <a:xfrm>
              <a:off x="3548338" y="1253456"/>
              <a:ext cx="2277888" cy="480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July 2024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E3877A-564F-5A33-CBE2-25B82FB1AEB6}"/>
              </a:ext>
            </a:extLst>
          </p:cNvPr>
          <p:cNvSpPr txBox="1"/>
          <p:nvPr/>
        </p:nvSpPr>
        <p:spPr>
          <a:xfrm>
            <a:off x="3144662" y="3361226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week</a:t>
            </a:r>
          </a:p>
        </p:txBody>
      </p:sp>
      <p:grpSp>
        <p:nvGrpSpPr>
          <p:cNvPr id="27" name="2 days">
            <a:extLst>
              <a:ext uri="{FF2B5EF4-FFF2-40B4-BE49-F238E27FC236}">
                <a16:creationId xmlns:a16="http://schemas.microsoft.com/office/drawing/2014/main" id="{A7A17DBC-B891-412B-B2E0-969EAF374F32}"/>
              </a:ext>
            </a:extLst>
          </p:cNvPr>
          <p:cNvGrpSpPr/>
          <p:nvPr/>
        </p:nvGrpSpPr>
        <p:grpSpPr>
          <a:xfrm>
            <a:off x="3453054" y="1253456"/>
            <a:ext cx="2546284" cy="2376959"/>
            <a:chOff x="3453054" y="1253456"/>
            <a:chExt cx="2546284" cy="237695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F63F23-9591-665C-D156-B3BEE3B1464E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82563C0C-1E2E-9182-A4A1-A4B345E50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D89527-FBEB-39BE-5C04-7BEE4F346EF5}"/>
                </a:ext>
              </a:extLst>
            </p:cNvPr>
            <p:cNvSpPr/>
            <p:nvPr/>
          </p:nvSpPr>
          <p:spPr>
            <a:xfrm>
              <a:off x="4001984" y="2521399"/>
              <a:ext cx="570016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87D0D7-798E-A532-59AD-A247E3710373}"/>
                </a:ext>
              </a:extLst>
            </p:cNvPr>
            <p:cNvSpPr txBox="1"/>
            <p:nvPr/>
          </p:nvSpPr>
          <p:spPr>
            <a:xfrm>
              <a:off x="3548339" y="1253456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Sept 2024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4298773-42DA-C026-A96E-BC786DFF3B53}"/>
              </a:ext>
            </a:extLst>
          </p:cNvPr>
          <p:cNvSpPr txBox="1"/>
          <p:nvPr/>
        </p:nvSpPr>
        <p:spPr>
          <a:xfrm>
            <a:off x="3259945" y="3799604"/>
            <a:ext cx="285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days</a:t>
            </a:r>
          </a:p>
        </p:txBody>
      </p:sp>
      <p:grpSp>
        <p:nvGrpSpPr>
          <p:cNvPr id="5" name="3 months">
            <a:extLst>
              <a:ext uri="{FF2B5EF4-FFF2-40B4-BE49-F238E27FC236}">
                <a16:creationId xmlns:a16="http://schemas.microsoft.com/office/drawing/2014/main" id="{31A6B19E-4F23-917D-A3B2-83D8A9F28BE7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3A15AE-F4C9-DA8F-AE5D-CDFAE6AB13E5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B950D0-B708-CA80-9B7A-93ED206D7B75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587A78-2BC2-A6E7-57B2-5FF61ABDE0B9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E1EE225F-816D-1387-4955-C51ED7522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25" name="Picture 24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1ADF6150-1797-BB0C-8CC7-08F890E4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26" name="Picture 25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33190AC5-3210-0924-7EFD-C1E88D27D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38D866-97B9-1D06-9F6B-1237F6F84A03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37E5944-BE78-28C8-6669-D9DBA5FF7F7E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6BCBECA-B0C8-A4D0-98E9-DA9ABE145FC2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369337-13AE-0DF9-D6B1-A8EE26EFFE74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Oct 2021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55363C-A6CA-1A6F-4694-503EFE5BDE85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Nov 2021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4282AD-17B5-CBEB-AFEA-44E192E66988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Dec 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7899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EC4FC47-7913-E855-E839-70C1B8D6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3DD878A-5394-5D7C-F01A-FF6AADDC70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105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25940-A5A5-A68B-9AE0-869457BEC726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months</a:t>
            </a:r>
          </a:p>
        </p:txBody>
      </p:sp>
      <p:grpSp>
        <p:nvGrpSpPr>
          <p:cNvPr id="61" name="3 weeks">
            <a:extLst>
              <a:ext uri="{FF2B5EF4-FFF2-40B4-BE49-F238E27FC236}">
                <a16:creationId xmlns:a16="http://schemas.microsoft.com/office/drawing/2014/main" id="{7801359B-4FD6-C139-EEF9-6FDF4475B96E}"/>
              </a:ext>
            </a:extLst>
          </p:cNvPr>
          <p:cNvGrpSpPr/>
          <p:nvPr/>
        </p:nvGrpSpPr>
        <p:grpSpPr>
          <a:xfrm>
            <a:off x="3144662" y="2594910"/>
            <a:ext cx="2854676" cy="1227981"/>
            <a:chOff x="3144662" y="2594910"/>
            <a:chExt cx="2854676" cy="12279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4351A7-BD3C-4834-C36C-B6D4EF5C79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86355" y="2594910"/>
              <a:ext cx="771290" cy="720000"/>
              <a:chOff x="3453054" y="1253456"/>
              <a:chExt cx="2546284" cy="237695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D013B5-1305-3E6A-F6CC-0E235622EFD7}"/>
                  </a:ext>
                </a:extLst>
              </p:cNvPr>
              <p:cNvSpPr/>
              <p:nvPr/>
            </p:nvSpPr>
            <p:spPr>
              <a:xfrm>
                <a:off x="3453054" y="1257918"/>
                <a:ext cx="2546284" cy="2372497"/>
              </a:xfrm>
              <a:prstGeom prst="rect">
                <a:avLst/>
              </a:prstGeom>
              <a:solidFill>
                <a:schemeClr val="accent1">
                  <a:lumMod val="1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 descr="A calendar with a few squares&#10;&#10;Description automatically generated">
                <a:extLst>
                  <a:ext uri="{FF2B5EF4-FFF2-40B4-BE49-F238E27FC236}">
                    <a16:creationId xmlns:a16="http://schemas.microsoft.com/office/drawing/2014/main" id="{D658466A-DF30-4A83-0E55-79FE50A7E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9522" y="1715121"/>
                <a:ext cx="2306531" cy="1782462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7F6097-A80A-ECB4-850C-A0A3FEE8B846}"/>
                  </a:ext>
                </a:extLst>
              </p:cNvPr>
              <p:cNvSpPr/>
              <p:nvPr/>
            </p:nvSpPr>
            <p:spPr>
              <a:xfrm>
                <a:off x="3723370" y="2391788"/>
                <a:ext cx="1998827" cy="976184"/>
              </a:xfrm>
              <a:prstGeom prst="rect">
                <a:avLst/>
              </a:prstGeom>
              <a:solidFill>
                <a:srgbClr val="92D050">
                  <a:alpha val="50980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F674B2-1CB1-8D21-BE5C-5E2EF470AE8E}"/>
                  </a:ext>
                </a:extLst>
              </p:cNvPr>
              <p:cNvSpPr txBox="1"/>
              <p:nvPr/>
            </p:nvSpPr>
            <p:spPr>
              <a:xfrm>
                <a:off x="3548338" y="1253456"/>
                <a:ext cx="2277888" cy="480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</a:rPr>
                  <a:t>July 2024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31B11B-58DC-AECD-EAFF-BF8896366B85}"/>
                </a:ext>
              </a:extLst>
            </p:cNvPr>
            <p:cNvSpPr txBox="1"/>
            <p:nvPr/>
          </p:nvSpPr>
          <p:spPr>
            <a:xfrm>
              <a:off x="3144662" y="3361226"/>
              <a:ext cx="2854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 weeks</a:t>
              </a:r>
            </a:p>
          </p:txBody>
        </p:sp>
      </p:grpSp>
      <p:grpSp>
        <p:nvGrpSpPr>
          <p:cNvPr id="12" name="2 days">
            <a:extLst>
              <a:ext uri="{FF2B5EF4-FFF2-40B4-BE49-F238E27FC236}">
                <a16:creationId xmlns:a16="http://schemas.microsoft.com/office/drawing/2014/main" id="{C0A301F6-86FA-1FBD-26B1-2335443AAD98}"/>
              </a:ext>
            </a:extLst>
          </p:cNvPr>
          <p:cNvGrpSpPr>
            <a:grpSpLocks noChangeAspect="1"/>
          </p:cNvGrpSpPr>
          <p:nvPr/>
        </p:nvGrpSpPr>
        <p:grpSpPr>
          <a:xfrm>
            <a:off x="4186355" y="3869207"/>
            <a:ext cx="771290" cy="720000"/>
            <a:chOff x="3453054" y="1253456"/>
            <a:chExt cx="2546284" cy="2376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393CF-9F2E-F1AB-56A2-23FFF39BEA47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182CC18-01FB-F25F-86F8-522C5A023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6EECC7-5F64-6444-12F3-15A247E23DF3}"/>
                </a:ext>
              </a:extLst>
            </p:cNvPr>
            <p:cNvSpPr/>
            <p:nvPr/>
          </p:nvSpPr>
          <p:spPr>
            <a:xfrm>
              <a:off x="4001984" y="2521399"/>
              <a:ext cx="570016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24A99A-02EF-B539-66CF-0225486C9B26}"/>
                </a:ext>
              </a:extLst>
            </p:cNvPr>
            <p:cNvSpPr txBox="1"/>
            <p:nvPr/>
          </p:nvSpPr>
          <p:spPr>
            <a:xfrm>
              <a:off x="3548340" y="1253456"/>
              <a:ext cx="2277886" cy="609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Sept 2024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B3EA2D-4EF9-B738-CB67-8937F588D6A5}"/>
              </a:ext>
            </a:extLst>
          </p:cNvPr>
          <p:cNvSpPr txBox="1"/>
          <p:nvPr/>
        </p:nvSpPr>
        <p:spPr>
          <a:xfrm>
            <a:off x="3144662" y="4635523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days</a:t>
            </a:r>
          </a:p>
        </p:txBody>
      </p:sp>
      <p:grpSp>
        <p:nvGrpSpPr>
          <p:cNvPr id="5" name="3 months">
            <a:extLst>
              <a:ext uri="{FF2B5EF4-FFF2-40B4-BE49-F238E27FC236}">
                <a16:creationId xmlns:a16="http://schemas.microsoft.com/office/drawing/2014/main" id="{A8D93E7E-A123-AA17-DE0A-7AE8E2CA7C52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1452BEE-5B64-B2B5-EA60-BA9AE13FA060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4C8284-3E0D-1374-FBB7-6B5E908EB969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C1D96D-5334-42DE-B91E-CEBF2ACE2E39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F37FA687-610A-F24C-D6DE-9161465C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43" name="Picture 4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9721A9FA-D984-AA66-6805-CF05DBDA6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44" name="Picture 43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0B20BC2F-9F41-AF5A-8DF5-F1942648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130663E-9706-B4F7-ABDF-16FED5F8B4D4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8449B1-C8BD-C12F-4FE4-D5DDDA359598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E714947-51C8-199F-6E75-9881BD5EC8B6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CE769B-C7C6-21C6-9666-D729B0E67FD0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Oct 2021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577D75-276E-F97B-09D9-B889B879687B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Nov 2021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9A40DD-FFB2-865E-96DE-0E8DF07DEA29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Dec 2021</a:t>
              </a:r>
            </a:p>
          </p:txBody>
        </p:sp>
      </p:grpSp>
      <p:grpSp>
        <p:nvGrpSpPr>
          <p:cNvPr id="51" name="6 weeks">
            <a:extLst>
              <a:ext uri="{FF2B5EF4-FFF2-40B4-BE49-F238E27FC236}">
                <a16:creationId xmlns:a16="http://schemas.microsoft.com/office/drawing/2014/main" id="{580CB6CC-175F-355F-9D9F-04FB7637FDB0}"/>
              </a:ext>
            </a:extLst>
          </p:cNvPr>
          <p:cNvGrpSpPr>
            <a:grpSpLocks noChangeAspect="1"/>
          </p:cNvGrpSpPr>
          <p:nvPr/>
        </p:nvGrpSpPr>
        <p:grpSpPr>
          <a:xfrm>
            <a:off x="3743875" y="1320613"/>
            <a:ext cx="1656250" cy="720000"/>
            <a:chOff x="2025716" y="1210958"/>
            <a:chExt cx="5355495" cy="2395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4601ADF-AF88-A2F0-D128-B2447E359829}"/>
                </a:ext>
              </a:extLst>
            </p:cNvPr>
            <p:cNvSpPr/>
            <p:nvPr/>
          </p:nvSpPr>
          <p:spPr>
            <a:xfrm>
              <a:off x="4852540" y="1221810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241B8F-388B-CEBA-2667-10C4FF33AFF2}"/>
                </a:ext>
              </a:extLst>
            </p:cNvPr>
            <p:cNvSpPr/>
            <p:nvPr/>
          </p:nvSpPr>
          <p:spPr>
            <a:xfrm>
              <a:off x="2025716" y="1234167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4" name="Picture 53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5BC36F0B-6645-2535-E309-C28681A4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184" y="1691370"/>
              <a:ext cx="2306531" cy="1782462"/>
            </a:xfrm>
            <a:prstGeom prst="rect">
              <a:avLst/>
            </a:prstGeom>
          </p:spPr>
        </p:pic>
        <p:pic>
          <p:nvPicPr>
            <p:cNvPr id="55" name="Picture 54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0646F229-EC35-3954-F204-1998D221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3753" y="1691370"/>
              <a:ext cx="2306531" cy="1782462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CF8201-A0EA-4BE9-18D8-ACC401B64006}"/>
                </a:ext>
              </a:extLst>
            </p:cNvPr>
            <p:cNvSpPr/>
            <p:nvPr/>
          </p:nvSpPr>
          <p:spPr>
            <a:xfrm>
              <a:off x="5134256" y="1949552"/>
              <a:ext cx="1960731" cy="85199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6ABF66E-06C2-90B4-97E1-7235C3075A24}"/>
                </a:ext>
              </a:extLst>
            </p:cNvPr>
            <p:cNvSpPr/>
            <p:nvPr/>
          </p:nvSpPr>
          <p:spPr>
            <a:xfrm>
              <a:off x="2290670" y="2497647"/>
              <a:ext cx="1998828" cy="873921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9A5972-F9B2-61E7-2860-2EBEF702DDAC}"/>
                </a:ext>
              </a:extLst>
            </p:cNvPr>
            <p:cNvSpPr txBox="1"/>
            <p:nvPr/>
          </p:nvSpPr>
          <p:spPr>
            <a:xfrm>
              <a:off x="2142184" y="1221809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August 2022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7F47F41-40AF-A916-9234-C68C14DCAFC7}"/>
                </a:ext>
              </a:extLst>
            </p:cNvPr>
            <p:cNvSpPr txBox="1"/>
            <p:nvPr/>
          </p:nvSpPr>
          <p:spPr>
            <a:xfrm>
              <a:off x="4940932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Sept 2022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AF7FB64-0967-35AA-4EDD-D5D1E66A05DC}"/>
              </a:ext>
            </a:extLst>
          </p:cNvPr>
          <p:cNvSpPr txBox="1"/>
          <p:nvPr/>
        </p:nvSpPr>
        <p:spPr>
          <a:xfrm>
            <a:off x="3144662" y="2086929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weeks</a:t>
            </a:r>
          </a:p>
        </p:txBody>
      </p:sp>
    </p:spTree>
    <p:extLst>
      <p:ext uri="{BB962C8B-B14F-4D97-AF65-F5344CB8AC3E}">
        <p14:creationId xmlns:p14="http://schemas.microsoft.com/office/powerpoint/2010/main" val="266539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91ED7BAE-2AF1-0DD4-455B-13A855F1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>
            <a:extLst>
              <a:ext uri="{FF2B5EF4-FFF2-40B4-BE49-F238E27FC236}">
                <a16:creationId xmlns:a16="http://schemas.microsoft.com/office/drawing/2014/main" id="{15509CAD-7292-6D3A-E0BD-A852D202C0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047D7CB8-F7C7-B2B3-3D95-8D1229DF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46" y="1151100"/>
            <a:ext cx="2358191" cy="2372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61F89-947E-F031-A03E-D48BD50F016B}"/>
              </a:ext>
            </a:extLst>
          </p:cNvPr>
          <p:cNvSpPr txBox="1"/>
          <p:nvPr/>
        </p:nvSpPr>
        <p:spPr>
          <a:xfrm>
            <a:off x="912637" y="233751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Thank you!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2362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pic>
        <p:nvPicPr>
          <p:cNvPr id="5" name="Graphic 4" descr="Handshake outline">
            <a:extLst>
              <a:ext uri="{FF2B5EF4-FFF2-40B4-BE49-F238E27FC236}">
                <a16:creationId xmlns:a16="http://schemas.microsoft.com/office/drawing/2014/main" id="{392D635C-2332-1D6B-51F6-A0DED4679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51" y="817378"/>
            <a:ext cx="1541721" cy="1541721"/>
          </a:xfrm>
          <a:prstGeom prst="rect">
            <a:avLst/>
          </a:prstGeom>
        </p:spPr>
      </p:pic>
      <p:pic>
        <p:nvPicPr>
          <p:cNvPr id="6" name="Graphic 5" descr="Flying Money outline">
            <a:extLst>
              <a:ext uri="{FF2B5EF4-FFF2-40B4-BE49-F238E27FC236}">
                <a16:creationId xmlns:a16="http://schemas.microsoft.com/office/drawing/2014/main" id="{B4FF0E59-6E44-3FB3-5492-6AB43CD13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560" y="2545168"/>
            <a:ext cx="1540800" cy="1540800"/>
          </a:xfrm>
          <a:prstGeom prst="rect">
            <a:avLst/>
          </a:prstGeom>
        </p:spPr>
      </p:pic>
      <p:pic>
        <p:nvPicPr>
          <p:cNvPr id="14" name="Graphic 13" descr="Balloons outline">
            <a:extLst>
              <a:ext uri="{FF2B5EF4-FFF2-40B4-BE49-F238E27FC236}">
                <a16:creationId xmlns:a16="http://schemas.microsoft.com/office/drawing/2014/main" id="{62518E93-0280-AED6-2189-D8F4BF2D2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3630" y="817378"/>
            <a:ext cx="1540800" cy="1540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210FA1-805B-7099-8360-1E21161F7936}"/>
              </a:ext>
            </a:extLst>
          </p:cNvPr>
          <p:cNvSpPr txBox="1"/>
          <p:nvPr/>
        </p:nvSpPr>
        <p:spPr>
          <a:xfrm>
            <a:off x="2835017" y="235817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Culture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8C356-6E8C-E4C1-8619-1E06E9E15018}"/>
              </a:ext>
            </a:extLst>
          </p:cNvPr>
          <p:cNvSpPr txBox="1"/>
          <p:nvPr/>
        </p:nvSpPr>
        <p:spPr>
          <a:xfrm>
            <a:off x="5627808" y="2297785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311B7-A4AA-813F-788D-FCA366B17CEC}"/>
              </a:ext>
            </a:extLst>
          </p:cNvPr>
          <p:cNvSpPr txBox="1"/>
          <p:nvPr/>
        </p:nvSpPr>
        <p:spPr>
          <a:xfrm>
            <a:off x="4086931" y="407840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get paid!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8CA0DE5-F6A7-2943-8865-D8F0B989A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91547930-1344-5F05-1A8E-8E31CE4F81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E54A0FD8-4DED-7ACE-B33C-59BAF2C41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1523" y="1681273"/>
            <a:ext cx="1780954" cy="17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23E554B-DCB8-8310-9BE4-25BEB885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77C04507-EF8B-90C6-941F-AC0F70A7A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DD9BFC15-D025-FC50-A749-4BDCE2E51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5104" y="2062716"/>
            <a:ext cx="1027371" cy="10273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48D2FE-687D-24AA-F478-38791CB1168D}"/>
              </a:ext>
            </a:extLst>
          </p:cNvPr>
          <p:cNvSpPr/>
          <p:nvPr/>
        </p:nvSpPr>
        <p:spPr>
          <a:xfrm>
            <a:off x="1988289" y="1907880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D879D5-D744-CB6E-9033-B94F037AA96B}"/>
              </a:ext>
            </a:extLst>
          </p:cNvPr>
          <p:cNvSpPr/>
          <p:nvPr/>
        </p:nvSpPr>
        <p:spPr>
          <a:xfrm>
            <a:off x="5660065" y="1917182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014869D4-4440-41AF-4B88-4E893CF27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9535" y="2040120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610352-C686-BF00-DEBA-6364BF759749}"/>
              </a:ext>
            </a:extLst>
          </p:cNvPr>
          <p:cNvCxnSpPr/>
          <p:nvPr/>
        </p:nvCxnSpPr>
        <p:spPr>
          <a:xfrm flipH="1">
            <a:off x="3944680" y="2497320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123B77-6E9C-3F52-2997-1DCDA908C9F3}"/>
              </a:ext>
            </a:extLst>
          </p:cNvPr>
          <p:cNvCxnSpPr/>
          <p:nvPr/>
        </p:nvCxnSpPr>
        <p:spPr>
          <a:xfrm flipV="1">
            <a:off x="2413591" y="2296633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12B1DA-3A8D-C997-BC13-18FA1A4781CB}"/>
              </a:ext>
            </a:extLst>
          </p:cNvPr>
          <p:cNvCxnSpPr/>
          <p:nvPr/>
        </p:nvCxnSpPr>
        <p:spPr>
          <a:xfrm flipV="1">
            <a:off x="6202326" y="2280019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FBFA21-A0B1-8686-FC80-0A3A714EA242}"/>
              </a:ext>
            </a:extLst>
          </p:cNvPr>
          <p:cNvSpPr txBox="1"/>
          <p:nvPr/>
        </p:nvSpPr>
        <p:spPr>
          <a:xfrm>
            <a:off x="4525926" y="21789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A08127-7405-65B1-3418-98303EB8AA77}"/>
              </a:ext>
            </a:extLst>
          </p:cNvPr>
          <p:cNvSpPr txBox="1"/>
          <p:nvPr/>
        </p:nvSpPr>
        <p:spPr>
          <a:xfrm>
            <a:off x="6005583" y="3358557"/>
            <a:ext cx="121219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17704F"/>
                </a:solidFill>
              </a:rPr>
              <a:t>25%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353A2E-540A-2EB6-3EC9-1F79FB153701}"/>
              </a:ext>
            </a:extLst>
          </p:cNvPr>
          <p:cNvCxnSpPr/>
          <p:nvPr/>
        </p:nvCxnSpPr>
        <p:spPr>
          <a:xfrm flipV="1">
            <a:off x="5970142" y="3422984"/>
            <a:ext cx="0" cy="574158"/>
          </a:xfrm>
          <a:prstGeom prst="straightConnector1">
            <a:avLst/>
          </a:prstGeom>
          <a:ln w="38100">
            <a:solidFill>
              <a:srgbClr val="177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090D60-E76E-FFC5-AD3A-AB57436C1B5A}"/>
              </a:ext>
            </a:extLst>
          </p:cNvPr>
          <p:cNvSpPr txBox="1"/>
          <p:nvPr/>
        </p:nvSpPr>
        <p:spPr>
          <a:xfrm>
            <a:off x="2346614" y="3381153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25%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A533BA-6C90-24A7-3B6C-3A600DAC2601}"/>
              </a:ext>
            </a:extLst>
          </p:cNvPr>
          <p:cNvCxnSpPr/>
          <p:nvPr/>
        </p:nvCxnSpPr>
        <p:spPr>
          <a:xfrm flipV="1">
            <a:off x="2311173" y="3445580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EFA8CE-F0A1-A3C5-3AC6-B1623DED2BFE}"/>
              </a:ext>
            </a:extLst>
          </p:cNvPr>
          <p:cNvGrpSpPr/>
          <p:nvPr/>
        </p:nvGrpSpPr>
        <p:grpSpPr>
          <a:xfrm>
            <a:off x="4528306" y="2078255"/>
            <a:ext cx="515520" cy="575640"/>
            <a:chOff x="4528306" y="2078255"/>
            <a:chExt cx="51552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42D805B-DB66-F32D-A046-83EDFBFB0596}"/>
                    </a:ext>
                  </a:extLst>
                </p14:cNvPr>
                <p14:cNvContentPartPr/>
                <p14:nvPr/>
              </p14:nvContentPartPr>
              <p14:xfrm>
                <a:off x="4528306" y="2131895"/>
                <a:ext cx="515520" cy="522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42D805B-DB66-F32D-A046-83EDFBFB05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0306" y="2113895"/>
                  <a:ext cx="55116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ACEFFB-70DD-A22F-E6AE-8FB05759FE83}"/>
                    </a:ext>
                  </a:extLst>
                </p14:cNvPr>
                <p14:cNvContentPartPr/>
                <p14:nvPr/>
              </p14:nvContentPartPr>
              <p14:xfrm>
                <a:off x="4614346" y="2078255"/>
                <a:ext cx="287640" cy="57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ACEFFB-70DD-A22F-E6AE-8FB05759FE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96706" y="2060255"/>
                  <a:ext cx="323280" cy="60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FC6685-9722-712F-1688-28359C642D93}"/>
              </a:ext>
            </a:extLst>
          </p:cNvPr>
          <p:cNvGrpSpPr/>
          <p:nvPr/>
        </p:nvGrpSpPr>
        <p:grpSpPr>
          <a:xfrm>
            <a:off x="2446786" y="3365615"/>
            <a:ext cx="903600" cy="797400"/>
            <a:chOff x="2446786" y="3365615"/>
            <a:chExt cx="90360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5402968-DA26-5CE9-9C1E-79E898D6574B}"/>
                    </a:ext>
                  </a:extLst>
                </p14:cNvPr>
                <p14:cNvContentPartPr/>
                <p14:nvPr/>
              </p14:nvContentPartPr>
              <p14:xfrm>
                <a:off x="2488906" y="3365615"/>
                <a:ext cx="718920" cy="731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5402968-DA26-5CE9-9C1E-79E898D657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71266" y="3347975"/>
                  <a:ext cx="75456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282C73D-5938-B9AD-ACD2-F7785A1DDC0B}"/>
                    </a:ext>
                  </a:extLst>
                </p14:cNvPr>
                <p14:cNvContentPartPr/>
                <p14:nvPr/>
              </p14:nvContentPartPr>
              <p14:xfrm>
                <a:off x="2446786" y="3396215"/>
                <a:ext cx="903600" cy="766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282C73D-5938-B9AD-ACD2-F7785A1DDC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29146" y="3378215"/>
                  <a:ext cx="939240" cy="80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589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23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13" name="Google Shape;113;p17" descr="File:Yelp Logo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378" y="1371826"/>
            <a:ext cx="1593251" cy="32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1084713" y="3584138"/>
            <a:ext cx="1120500" cy="11172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503" y="3634278"/>
            <a:ext cx="1016924" cy="101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7043613" y="3584138"/>
            <a:ext cx="1120500" cy="11172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5400" y="3634275"/>
            <a:ext cx="1016924" cy="101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1084725" y="1415400"/>
            <a:ext cx="1120500" cy="11172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4876" y="1436426"/>
            <a:ext cx="1060175" cy="10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6917150" y="1415388"/>
            <a:ext cx="1120500" cy="11172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8950" y="1458050"/>
            <a:ext cx="1016924" cy="1016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7"/>
          <p:cNvCxnSpPr>
            <a:stCxn id="120" idx="3"/>
          </p:cNvCxnSpPr>
          <p:nvPr/>
        </p:nvCxnSpPr>
        <p:spPr>
          <a:xfrm>
            <a:off x="2175051" y="1966513"/>
            <a:ext cx="1615800" cy="2295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7"/>
          <p:cNvCxnSpPr/>
          <p:nvPr/>
        </p:nvCxnSpPr>
        <p:spPr>
          <a:xfrm rot="10800000" flipH="1">
            <a:off x="2153426" y="3949488"/>
            <a:ext cx="1629000" cy="2235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7"/>
          <p:cNvCxnSpPr>
            <a:endCxn id="122" idx="1"/>
          </p:cNvCxnSpPr>
          <p:nvPr/>
        </p:nvCxnSpPr>
        <p:spPr>
          <a:xfrm rot="10800000" flipH="1">
            <a:off x="5377450" y="1966512"/>
            <a:ext cx="1591500" cy="2712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/>
          <p:cNvCxnSpPr>
            <a:endCxn id="118" idx="1"/>
          </p:cNvCxnSpPr>
          <p:nvPr/>
        </p:nvCxnSpPr>
        <p:spPr>
          <a:xfrm>
            <a:off x="5377300" y="3949537"/>
            <a:ext cx="1718100" cy="1932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BFEC7F3-D340-31C7-EB27-C05A13643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2A93057-5CF2-10F1-346E-93E5FF571A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0582A459-8C99-4C0C-C746-1915A19C8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3207" y="616688"/>
            <a:ext cx="1027371" cy="10273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069A5E5-E2E7-4BC3-004B-3AE8BA54A128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BC6E14-691E-95C6-C6D2-9676CE53421D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818D42A8-127A-2084-4944-E4C84C1EA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F7030B-0CF7-B2D2-0744-AC555FFCA371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1B3CD8-DCB1-38DB-6471-8FF3D25B1E29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6E6195-DFD3-556F-E19F-9E80B04EE536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D4DCA37-2E5D-2863-EB11-7E702C3E5AC9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2732E62-2280-33BA-565F-0D002CF8E481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1287D1-0ED9-B02E-68B6-CE8A087077E0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718C04B3-F038-93AA-7FFD-332AB0813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FD395CC3-4CA5-DDFB-60A3-8983E0A7A0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C589329-FBEC-7CB1-C3B9-25E4FD5169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549893A4-AF21-1CEF-4D71-B1E8CF1A79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6EC527-51B3-AB9F-4555-FA020173EB99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82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5225E17-DD76-EA07-8A47-6FDC17AE9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C6C18764-2564-F932-6EB9-42156562B2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71C2E7-A050-5878-3506-4107DBFED6CE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239D5D-FA5C-74DA-08BE-ECC7AEF48A1B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E69BED63-BE39-4F48-078C-9D38E89CF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EDEE4C-22C2-8BE1-7A6B-CD7A01953AAC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DE0CD2-2AE6-6363-BA52-699A15CE67F2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9D374E-3F66-FE41-D166-6AC495A52DB1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68923B1-123C-ED50-D0B4-A5ED3BA9755E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8DE686E-4EFA-3792-6948-C854E49CBE78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E13210-4968-B52C-06D5-ABA18FAB9004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217C7C4E-9301-9DB0-B36E-7F12ABAAE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453CB7F8-555D-05B6-22FA-6B9BC94A0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CE005F7C-7EF6-4D7E-9EB2-79C8D263D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1D65493C-5998-F5EE-59CE-6112ADCC0B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572E1-257D-AAA3-5530-45B069BFAD47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Handshake outline">
            <a:extLst>
              <a:ext uri="{FF2B5EF4-FFF2-40B4-BE49-F238E27FC236}">
                <a16:creationId xmlns:a16="http://schemas.microsoft.com/office/drawing/2014/main" id="{F3821B70-6D12-04E1-0E93-07826144A9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60998" y="617353"/>
            <a:ext cx="1040661" cy="10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97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40B59AE-F0F6-76A6-8E34-2EBEE01FA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4272EBB6-37D3-269E-D864-22C8BD7773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C81811-BAC6-4993-8714-C3A3573FB9A8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413399-DD88-AECF-4D5E-DB894BF10514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8FC4492B-C151-F497-D947-110E11410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AB6BA4-C6A3-922D-1DE3-9E23654FB03F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2E502-651C-2F55-BB33-2B564484D15B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6E181D-5259-F19B-756D-F90710566DF6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C23499-CC20-A3E2-D55D-04E536B9B13A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AD2BB9-DC05-3930-7358-E9BE8534C9ED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42CB9C-4677-9C98-F6D9-BCAE87F82721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CA494B6B-9B5E-0409-4130-9865EEAD5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ED075A4E-E8D0-F76E-C419-5E8E3E320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D1E20465-5F0B-DEBA-AE89-6DA6E0E24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E3A6A370-7F50-8CC3-EDE9-18F2B74171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85C6DF-4680-1973-5231-CFF580DD8F5A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Balloons outline">
            <a:extLst>
              <a:ext uri="{FF2B5EF4-FFF2-40B4-BE49-F238E27FC236}">
                <a16:creationId xmlns:a16="http://schemas.microsoft.com/office/drawing/2014/main" id="{5C018BDF-7D78-CF07-F550-B651D402C5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84395" y="718379"/>
            <a:ext cx="838610" cy="8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5E16F44-F67D-4D44-36C0-3C6D1180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6770464-72FB-AC20-23D9-8A88D49FEC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9D7DDFAF-F622-09B6-7DA7-530B4AFBD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3207" y="616688"/>
            <a:ext cx="1027371" cy="10273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5902546-6F70-C4E0-4B7F-201873A36546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BBEAEF-7E04-001F-84E3-74C9CBDCD87D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8ED1BC60-FD6C-394B-E003-84CBE1256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ACE72-E231-472B-5B5F-9E7DC2B87FC4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DAB739-CB2E-CA02-8764-04F805870ADE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A1C230-B682-5223-C526-E6AF9C2C6B2D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9556DFC-9E2E-3BDC-A519-D24E6C26639B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FD8540E-5FE6-157B-ACF7-D1401ABD1A34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E9305C-7F0F-D08A-F80F-A4875531B66B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379F5086-7D5A-E043-7483-C3307002D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6275111E-F93D-F959-1D34-659D5E8DC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96362B61-DF2C-2570-86C9-23F32F61B9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2699F66C-5BE3-E085-FD56-B568BD6883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FBB410-2E26-A70F-2237-C2ECB17B5EE6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275844-CFA4-1C31-F9FE-D6873044B44A}"/>
              </a:ext>
            </a:extLst>
          </p:cNvPr>
          <p:cNvCxnSpPr>
            <a:cxnSpLocks/>
          </p:cNvCxnSpPr>
          <p:nvPr/>
        </p:nvCxnSpPr>
        <p:spPr>
          <a:xfrm>
            <a:off x="3934800" y="3990987"/>
            <a:ext cx="153108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7167409-C4D0-E88D-A9C6-94DFD34DF9B4}"/>
              </a:ext>
            </a:extLst>
          </p:cNvPr>
          <p:cNvSpPr/>
          <p:nvPr/>
        </p:nvSpPr>
        <p:spPr>
          <a:xfrm>
            <a:off x="1956392" y="3325442"/>
            <a:ext cx="1754372" cy="131843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92AF76DF-1ACC-034F-D920-AB1D09ACCB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96483" y="35189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4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0EEE6AB-9BDE-0898-C9C0-D5C6C0A6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5C8424A-F022-A470-E0DF-2CBA6FBD22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pic>
        <p:nvPicPr>
          <p:cNvPr id="3" name="Graphic 2" descr="Flying Money outline">
            <a:extLst>
              <a:ext uri="{FF2B5EF4-FFF2-40B4-BE49-F238E27FC236}">
                <a16:creationId xmlns:a16="http://schemas.microsoft.com/office/drawing/2014/main" id="{44DEB055-E445-EDE9-78CC-A712DF324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3207" y="616688"/>
            <a:ext cx="1027371" cy="10273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3A7E8BA-9EAE-CCDC-7191-0143D40877F5}"/>
              </a:ext>
            </a:extLst>
          </p:cNvPr>
          <p:cNvSpPr/>
          <p:nvPr/>
        </p:nvSpPr>
        <p:spPr>
          <a:xfrm>
            <a:off x="1956392" y="461852"/>
            <a:ext cx="1754372" cy="131843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3B8390-62FF-9C33-9F2D-89186B2812F3}"/>
              </a:ext>
            </a:extLst>
          </p:cNvPr>
          <p:cNvSpPr/>
          <p:nvPr/>
        </p:nvSpPr>
        <p:spPr>
          <a:xfrm>
            <a:off x="5628168" y="471154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Programmer female outline">
            <a:extLst>
              <a:ext uri="{FF2B5EF4-FFF2-40B4-BE49-F238E27FC236}">
                <a16:creationId xmlns:a16="http://schemas.microsoft.com/office/drawing/2014/main" id="{2C567B8A-77F1-404A-E58C-754D70E96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0566" y="3561907"/>
            <a:ext cx="422753" cy="4227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4C17D3-55EB-D22E-3BFB-1FFA3D639884}"/>
              </a:ext>
            </a:extLst>
          </p:cNvPr>
          <p:cNvCxnSpPr/>
          <p:nvPr/>
        </p:nvCxnSpPr>
        <p:spPr>
          <a:xfrm flipH="1">
            <a:off x="3934800" y="1051292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A2C34B-D937-5BE0-7F75-ED62DE236E6B}"/>
              </a:ext>
            </a:extLst>
          </p:cNvPr>
          <p:cNvCxnSpPr/>
          <p:nvPr/>
        </p:nvCxnSpPr>
        <p:spPr>
          <a:xfrm flipV="1">
            <a:off x="2381694" y="850605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21EE6E-2FDB-1B29-78BC-E21C0E1EB1C0}"/>
              </a:ext>
            </a:extLst>
          </p:cNvPr>
          <p:cNvCxnSpPr/>
          <p:nvPr/>
        </p:nvCxnSpPr>
        <p:spPr>
          <a:xfrm flipV="1">
            <a:off x="6170429" y="83399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1249078-7C67-3D7C-E76C-CD2839CD2801}"/>
              </a:ext>
            </a:extLst>
          </p:cNvPr>
          <p:cNvCxnSpPr>
            <a:cxnSpLocks/>
          </p:cNvCxnSpPr>
          <p:nvPr/>
        </p:nvCxnSpPr>
        <p:spPr>
          <a:xfrm flipV="1">
            <a:off x="6521303" y="1985852"/>
            <a:ext cx="0" cy="117179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AB9B8CE-A2FF-210E-8E6D-6C437BCDE9EB}"/>
              </a:ext>
            </a:extLst>
          </p:cNvPr>
          <p:cNvSpPr/>
          <p:nvPr/>
        </p:nvSpPr>
        <p:spPr>
          <a:xfrm>
            <a:off x="5644117" y="3325442"/>
            <a:ext cx="1754372" cy="131843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528A9-CE14-638C-DC4F-DD160B998145}"/>
              </a:ext>
            </a:extLst>
          </p:cNvPr>
          <p:cNvCxnSpPr/>
          <p:nvPr/>
        </p:nvCxnSpPr>
        <p:spPr>
          <a:xfrm flipV="1">
            <a:off x="6188150" y="3697581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3A6A7270-1453-2744-D2DE-94307AFE1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9285" y="616688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CEBB8008-D35A-C6ED-DFCC-83667C2795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4000" y="3450488"/>
            <a:ext cx="421200" cy="421200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460ABCA7-47EA-37A0-25EE-0727BD8C1E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2119" y="4012137"/>
            <a:ext cx="421200" cy="4212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BD608520-1AA8-4CF8-D079-4B291240A4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4000" y="3871804"/>
            <a:ext cx="421200" cy="42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EE294C-6674-9BB6-2EF8-2F83F55F90C6}"/>
              </a:ext>
            </a:extLst>
          </p:cNvPr>
          <p:cNvCxnSpPr>
            <a:cxnSpLocks/>
          </p:cNvCxnSpPr>
          <p:nvPr/>
        </p:nvCxnSpPr>
        <p:spPr>
          <a:xfrm flipH="1" flipV="1">
            <a:off x="3912783" y="2145118"/>
            <a:ext cx="1183758" cy="101252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D1C46B-268D-B782-0FA2-01B3872A2C44}"/>
              </a:ext>
            </a:extLst>
          </p:cNvPr>
          <p:cNvCxnSpPr>
            <a:cxnSpLocks/>
          </p:cNvCxnSpPr>
          <p:nvPr/>
        </p:nvCxnSpPr>
        <p:spPr>
          <a:xfrm>
            <a:off x="3934800" y="3990987"/>
            <a:ext cx="153108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E43C9464-427C-7DC8-51E4-56E9B737220C}"/>
              </a:ext>
            </a:extLst>
          </p:cNvPr>
          <p:cNvSpPr/>
          <p:nvPr/>
        </p:nvSpPr>
        <p:spPr>
          <a:xfrm>
            <a:off x="1543056" y="3110759"/>
            <a:ext cx="2274563" cy="1802756"/>
          </a:xfrm>
          <a:prstGeom prst="star12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Understand Impact of Changes</a:t>
            </a:r>
          </a:p>
        </p:txBody>
      </p:sp>
    </p:spTree>
    <p:extLst>
      <p:ext uri="{BB962C8B-B14F-4D97-AF65-F5344CB8AC3E}">
        <p14:creationId xmlns:p14="http://schemas.microsoft.com/office/powerpoint/2010/main" val="335225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8458224-B94F-B637-EE48-390E884B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5C7AC8AB-84DA-649D-767A-6DA2164DBC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D0E126E6-35CA-9932-87A8-05642A61E5A9}"/>
              </a:ext>
            </a:extLst>
          </p:cNvPr>
          <p:cNvSpPr/>
          <p:nvPr/>
        </p:nvSpPr>
        <p:spPr>
          <a:xfrm>
            <a:off x="3434718" y="1670372"/>
            <a:ext cx="2274563" cy="1802756"/>
          </a:xfrm>
          <a:prstGeom prst="star12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Understand Impact of Changes</a:t>
            </a:r>
          </a:p>
        </p:txBody>
      </p:sp>
    </p:spTree>
    <p:extLst>
      <p:ext uri="{BB962C8B-B14F-4D97-AF65-F5344CB8AC3E}">
        <p14:creationId xmlns:p14="http://schemas.microsoft.com/office/powerpoint/2010/main" val="290048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8221C0A0-4C96-7F63-0E84-175605676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1F535171-4EF1-E69A-2654-151DAFA13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19">
            <a:extLst>
              <a:ext uri="{FF2B5EF4-FFF2-40B4-BE49-F238E27FC236}">
                <a16:creationId xmlns:a16="http://schemas.microsoft.com/office/drawing/2014/main" id="{D6CAE80D-6A76-D84F-3E18-C0A7BD00BD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  <p:sp>
        <p:nvSpPr>
          <p:cNvPr id="145" name="Google Shape;145;p19">
            <a:extLst>
              <a:ext uri="{FF2B5EF4-FFF2-40B4-BE49-F238E27FC236}">
                <a16:creationId xmlns:a16="http://schemas.microsoft.com/office/drawing/2014/main" id="{223342F6-6F0C-2B3C-B1F8-C8BB688BBC15}"/>
              </a:ext>
            </a:extLst>
          </p:cNvPr>
          <p:cNvSpPr/>
          <p:nvPr/>
        </p:nvSpPr>
        <p:spPr>
          <a:xfrm>
            <a:off x="2960863" y="1417399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>
            <a:extLst>
              <a:ext uri="{FF2B5EF4-FFF2-40B4-BE49-F238E27FC236}">
                <a16:creationId xmlns:a16="http://schemas.microsoft.com/office/drawing/2014/main" id="{181B94DF-3A55-419A-7956-ED5650B55C4D}"/>
              </a:ext>
            </a:extLst>
          </p:cNvPr>
          <p:cNvSpPr/>
          <p:nvPr/>
        </p:nvSpPr>
        <p:spPr>
          <a:xfrm>
            <a:off x="4545711" y="1287830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C73F15AA-DEC6-F295-FF1C-541C938B9261}"/>
              </a:ext>
            </a:extLst>
          </p:cNvPr>
          <p:cNvSpPr/>
          <p:nvPr/>
        </p:nvSpPr>
        <p:spPr>
          <a:xfrm>
            <a:off x="4005994" y="293550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9">
            <a:extLst>
              <a:ext uri="{FF2B5EF4-FFF2-40B4-BE49-F238E27FC236}">
                <a16:creationId xmlns:a16="http://schemas.microsoft.com/office/drawing/2014/main" id="{DA4E91F1-4601-325B-7042-6EA966936B93}"/>
              </a:ext>
            </a:extLst>
          </p:cNvPr>
          <p:cNvSpPr/>
          <p:nvPr/>
        </p:nvSpPr>
        <p:spPr>
          <a:xfrm>
            <a:off x="3186601" y="3060923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19">
            <a:extLst>
              <a:ext uri="{FF2B5EF4-FFF2-40B4-BE49-F238E27FC236}">
                <a16:creationId xmlns:a16="http://schemas.microsoft.com/office/drawing/2014/main" id="{CA2835B8-80D1-A08D-CC15-748C19177F93}"/>
              </a:ext>
            </a:extLst>
          </p:cNvPr>
          <p:cNvCxnSpPr>
            <a:cxnSpLocks/>
            <a:stCxn id="143" idx="3"/>
            <a:endCxn id="154" idx="1"/>
          </p:cNvCxnSpPr>
          <p:nvPr/>
        </p:nvCxnSpPr>
        <p:spPr>
          <a:xfrm>
            <a:off x="1905425" y="2731775"/>
            <a:ext cx="1281176" cy="48303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9">
            <a:extLst>
              <a:ext uri="{FF2B5EF4-FFF2-40B4-BE49-F238E27FC236}">
                <a16:creationId xmlns:a16="http://schemas.microsoft.com/office/drawing/2014/main" id="{F9FFFE08-64D5-635A-75D6-D29B412F5AAF}"/>
              </a:ext>
            </a:extLst>
          </p:cNvPr>
          <p:cNvCxnSpPr>
            <a:cxnSpLocks/>
            <a:stCxn id="143" idx="3"/>
            <a:endCxn id="151" idx="1"/>
          </p:cNvCxnSpPr>
          <p:nvPr/>
        </p:nvCxnSpPr>
        <p:spPr>
          <a:xfrm>
            <a:off x="1905425" y="2731775"/>
            <a:ext cx="2100569" cy="35761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19">
            <a:extLst>
              <a:ext uri="{FF2B5EF4-FFF2-40B4-BE49-F238E27FC236}">
                <a16:creationId xmlns:a16="http://schemas.microsoft.com/office/drawing/2014/main" id="{DD171B87-9B55-61C2-2697-FC43BC602A95}"/>
              </a:ext>
            </a:extLst>
          </p:cNvPr>
          <p:cNvSpPr/>
          <p:nvPr/>
        </p:nvSpPr>
        <p:spPr>
          <a:xfrm>
            <a:off x="3733519" y="1431572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19">
            <a:extLst>
              <a:ext uri="{FF2B5EF4-FFF2-40B4-BE49-F238E27FC236}">
                <a16:creationId xmlns:a16="http://schemas.microsoft.com/office/drawing/2014/main" id="{4C264879-591E-5E65-CC07-E46E5CAB5BA1}"/>
              </a:ext>
            </a:extLst>
          </p:cNvPr>
          <p:cNvCxnSpPr>
            <a:cxnSpLocks/>
            <a:stCxn id="143" idx="3"/>
            <a:endCxn id="145" idx="1"/>
          </p:cNvCxnSpPr>
          <p:nvPr/>
        </p:nvCxnSpPr>
        <p:spPr>
          <a:xfrm flipV="1">
            <a:off x="1905425" y="1596208"/>
            <a:ext cx="1055438" cy="113556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9">
            <a:extLst>
              <a:ext uri="{FF2B5EF4-FFF2-40B4-BE49-F238E27FC236}">
                <a16:creationId xmlns:a16="http://schemas.microsoft.com/office/drawing/2014/main" id="{5C827119-AB31-C5AB-44E7-473A10EDE110}"/>
              </a:ext>
            </a:extLst>
          </p:cNvPr>
          <p:cNvCxnSpPr>
            <a:cxnSpLocks/>
            <a:stCxn id="143" idx="3"/>
            <a:endCxn id="148" idx="2"/>
          </p:cNvCxnSpPr>
          <p:nvPr/>
        </p:nvCxnSpPr>
        <p:spPr>
          <a:xfrm flipV="1">
            <a:off x="1905425" y="1645448"/>
            <a:ext cx="2828913" cy="1086327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9">
            <a:extLst>
              <a:ext uri="{FF2B5EF4-FFF2-40B4-BE49-F238E27FC236}">
                <a16:creationId xmlns:a16="http://schemas.microsoft.com/office/drawing/2014/main" id="{8541A033-5E4A-DF34-1FF5-E1168DD9C1E8}"/>
              </a:ext>
            </a:extLst>
          </p:cNvPr>
          <p:cNvCxnSpPr>
            <a:cxnSpLocks/>
            <a:stCxn id="143" idx="3"/>
            <a:endCxn id="159" idx="2"/>
          </p:cNvCxnSpPr>
          <p:nvPr/>
        </p:nvCxnSpPr>
        <p:spPr>
          <a:xfrm flipV="1">
            <a:off x="1905425" y="1789190"/>
            <a:ext cx="2016721" cy="942585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56454F9-CEC6-2609-C9CC-9F2FE1BCA067}"/>
              </a:ext>
            </a:extLst>
          </p:cNvPr>
          <p:cNvSpPr/>
          <p:nvPr/>
        </p:nvSpPr>
        <p:spPr>
          <a:xfrm>
            <a:off x="2433144" y="259882"/>
            <a:ext cx="5603951" cy="20076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326AAB-65AF-55E8-A878-0316F8063184}"/>
              </a:ext>
            </a:extLst>
          </p:cNvPr>
          <p:cNvSpPr/>
          <p:nvPr/>
        </p:nvSpPr>
        <p:spPr>
          <a:xfrm>
            <a:off x="2433143" y="2739079"/>
            <a:ext cx="5603951" cy="20076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logo with a smile&#10;&#10;Description automatically generated">
            <a:extLst>
              <a:ext uri="{FF2B5EF4-FFF2-40B4-BE49-F238E27FC236}">
                <a16:creationId xmlns:a16="http://schemas.microsoft.com/office/drawing/2014/main" id="{74DF0CE2-4167-F016-A26A-E28C2E6F2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9" y="390709"/>
            <a:ext cx="1567258" cy="1026690"/>
          </a:xfrm>
          <a:prstGeom prst="rect">
            <a:avLst/>
          </a:prstGeom>
        </p:spPr>
      </p:pic>
      <p:pic>
        <p:nvPicPr>
          <p:cNvPr id="26" name="Picture 25" descr="A logo for a company&#10;&#10;Description automatically generated">
            <a:extLst>
              <a:ext uri="{FF2B5EF4-FFF2-40B4-BE49-F238E27FC236}">
                <a16:creationId xmlns:a16="http://schemas.microsoft.com/office/drawing/2014/main" id="{AA1D4A16-E527-6658-05B2-28F01704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22" y="1831171"/>
            <a:ext cx="864000" cy="3919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C101FB5-6AED-9A79-7035-BD8F473807B3}"/>
              </a:ext>
            </a:extLst>
          </p:cNvPr>
          <p:cNvSpPr txBox="1"/>
          <p:nvPr/>
        </p:nvSpPr>
        <p:spPr>
          <a:xfrm>
            <a:off x="2421749" y="4432394"/>
            <a:ext cx="131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Datalake</a:t>
            </a:r>
            <a:endParaRPr lang="en-US" dirty="0"/>
          </a:p>
        </p:txBody>
      </p:sp>
      <p:sp>
        <p:nvSpPr>
          <p:cNvPr id="15" name="Google Shape;148;p19">
            <a:extLst>
              <a:ext uri="{FF2B5EF4-FFF2-40B4-BE49-F238E27FC236}">
                <a16:creationId xmlns:a16="http://schemas.microsoft.com/office/drawing/2014/main" id="{00936F33-5E4F-E5FC-F19A-D94069A6A123}"/>
              </a:ext>
            </a:extLst>
          </p:cNvPr>
          <p:cNvSpPr/>
          <p:nvPr/>
        </p:nvSpPr>
        <p:spPr>
          <a:xfrm>
            <a:off x="2889007" y="652517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48;p19">
            <a:extLst>
              <a:ext uri="{FF2B5EF4-FFF2-40B4-BE49-F238E27FC236}">
                <a16:creationId xmlns:a16="http://schemas.microsoft.com/office/drawing/2014/main" id="{582C3083-D91A-F7D2-26F9-432307BD7E7F}"/>
              </a:ext>
            </a:extLst>
          </p:cNvPr>
          <p:cNvSpPr/>
          <p:nvPr/>
        </p:nvSpPr>
        <p:spPr>
          <a:xfrm>
            <a:off x="3605353" y="646201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48;p19">
            <a:extLst>
              <a:ext uri="{FF2B5EF4-FFF2-40B4-BE49-F238E27FC236}">
                <a16:creationId xmlns:a16="http://schemas.microsoft.com/office/drawing/2014/main" id="{FB47572E-049F-B636-52FB-CCD5FF33DE9A}"/>
              </a:ext>
            </a:extLst>
          </p:cNvPr>
          <p:cNvSpPr/>
          <p:nvPr/>
        </p:nvSpPr>
        <p:spPr>
          <a:xfrm>
            <a:off x="4358021" y="660045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48;p19">
            <a:extLst>
              <a:ext uri="{FF2B5EF4-FFF2-40B4-BE49-F238E27FC236}">
                <a16:creationId xmlns:a16="http://schemas.microsoft.com/office/drawing/2014/main" id="{CF3EE694-07DD-617C-1C4E-171A35A91648}"/>
              </a:ext>
            </a:extLst>
          </p:cNvPr>
          <p:cNvSpPr/>
          <p:nvPr/>
        </p:nvSpPr>
        <p:spPr>
          <a:xfrm>
            <a:off x="5037301" y="660986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48;p19">
            <a:extLst>
              <a:ext uri="{FF2B5EF4-FFF2-40B4-BE49-F238E27FC236}">
                <a16:creationId xmlns:a16="http://schemas.microsoft.com/office/drawing/2014/main" id="{0AE8DF00-0FAC-DA5A-12B4-BED0A1709548}"/>
              </a:ext>
            </a:extLst>
          </p:cNvPr>
          <p:cNvSpPr/>
          <p:nvPr/>
        </p:nvSpPr>
        <p:spPr>
          <a:xfrm>
            <a:off x="5235118" y="1345376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48;p19">
            <a:extLst>
              <a:ext uri="{FF2B5EF4-FFF2-40B4-BE49-F238E27FC236}">
                <a16:creationId xmlns:a16="http://schemas.microsoft.com/office/drawing/2014/main" id="{90023E8C-F642-C9F5-A558-300D8E1AF36C}"/>
              </a:ext>
            </a:extLst>
          </p:cNvPr>
          <p:cNvSpPr/>
          <p:nvPr/>
        </p:nvSpPr>
        <p:spPr>
          <a:xfrm>
            <a:off x="5820304" y="700980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48;p19">
            <a:extLst>
              <a:ext uri="{FF2B5EF4-FFF2-40B4-BE49-F238E27FC236}">
                <a16:creationId xmlns:a16="http://schemas.microsoft.com/office/drawing/2014/main" id="{D2532748-E571-52A1-E06C-41BE0BB507AA}"/>
              </a:ext>
            </a:extLst>
          </p:cNvPr>
          <p:cNvSpPr/>
          <p:nvPr/>
        </p:nvSpPr>
        <p:spPr>
          <a:xfrm>
            <a:off x="5883248" y="1499695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48;p19">
            <a:extLst>
              <a:ext uri="{FF2B5EF4-FFF2-40B4-BE49-F238E27FC236}">
                <a16:creationId xmlns:a16="http://schemas.microsoft.com/office/drawing/2014/main" id="{9A8BD0A5-6B74-27E5-4045-5763F90E4E37}"/>
              </a:ext>
            </a:extLst>
          </p:cNvPr>
          <p:cNvSpPr/>
          <p:nvPr/>
        </p:nvSpPr>
        <p:spPr>
          <a:xfrm>
            <a:off x="6581295" y="1006273"/>
            <a:ext cx="377254" cy="35761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51;p19">
            <a:extLst>
              <a:ext uri="{FF2B5EF4-FFF2-40B4-BE49-F238E27FC236}">
                <a16:creationId xmlns:a16="http://schemas.microsoft.com/office/drawing/2014/main" id="{866D7B9B-FF8B-F1FB-BFF7-0D2D9DCCABD7}"/>
              </a:ext>
            </a:extLst>
          </p:cNvPr>
          <p:cNvSpPr/>
          <p:nvPr/>
        </p:nvSpPr>
        <p:spPr>
          <a:xfrm>
            <a:off x="2641305" y="3456606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151;p19">
            <a:extLst>
              <a:ext uri="{FF2B5EF4-FFF2-40B4-BE49-F238E27FC236}">
                <a16:creationId xmlns:a16="http://schemas.microsoft.com/office/drawing/2014/main" id="{2B134562-8E9C-5598-E6D8-AB7FFBE1F578}"/>
              </a:ext>
            </a:extLst>
          </p:cNvPr>
          <p:cNvSpPr/>
          <p:nvPr/>
        </p:nvSpPr>
        <p:spPr>
          <a:xfrm>
            <a:off x="3227572" y="3714460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151;p19">
            <a:extLst>
              <a:ext uri="{FF2B5EF4-FFF2-40B4-BE49-F238E27FC236}">
                <a16:creationId xmlns:a16="http://schemas.microsoft.com/office/drawing/2014/main" id="{FA9FB949-E745-2CDA-4F2B-20C23CBB8B4A}"/>
              </a:ext>
            </a:extLst>
          </p:cNvPr>
          <p:cNvSpPr/>
          <p:nvPr/>
        </p:nvSpPr>
        <p:spPr>
          <a:xfrm>
            <a:off x="3835444" y="402698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151;p19">
            <a:extLst>
              <a:ext uri="{FF2B5EF4-FFF2-40B4-BE49-F238E27FC236}">
                <a16:creationId xmlns:a16="http://schemas.microsoft.com/office/drawing/2014/main" id="{5802C290-BFF2-2557-EE9C-4E53916C33BE}"/>
              </a:ext>
            </a:extLst>
          </p:cNvPr>
          <p:cNvSpPr/>
          <p:nvPr/>
        </p:nvSpPr>
        <p:spPr>
          <a:xfrm>
            <a:off x="3813839" y="3491997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51;p19">
            <a:extLst>
              <a:ext uri="{FF2B5EF4-FFF2-40B4-BE49-F238E27FC236}">
                <a16:creationId xmlns:a16="http://schemas.microsoft.com/office/drawing/2014/main" id="{FA253C6E-EABE-C8CC-3694-B38C372FCD57}"/>
              </a:ext>
            </a:extLst>
          </p:cNvPr>
          <p:cNvSpPr/>
          <p:nvPr/>
        </p:nvSpPr>
        <p:spPr>
          <a:xfrm>
            <a:off x="4644860" y="2863939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51;p19">
            <a:extLst>
              <a:ext uri="{FF2B5EF4-FFF2-40B4-BE49-F238E27FC236}">
                <a16:creationId xmlns:a16="http://schemas.microsoft.com/office/drawing/2014/main" id="{1E0E6798-9D6C-9ACF-5785-EF564F94CED3}"/>
              </a:ext>
            </a:extLst>
          </p:cNvPr>
          <p:cNvSpPr/>
          <p:nvPr/>
        </p:nvSpPr>
        <p:spPr>
          <a:xfrm>
            <a:off x="4428255" y="3447917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151;p19">
            <a:extLst>
              <a:ext uri="{FF2B5EF4-FFF2-40B4-BE49-F238E27FC236}">
                <a16:creationId xmlns:a16="http://schemas.microsoft.com/office/drawing/2014/main" id="{ECAD2645-3561-9E6E-147D-7A23E57CDE8F}"/>
              </a:ext>
            </a:extLst>
          </p:cNvPr>
          <p:cNvSpPr/>
          <p:nvPr/>
        </p:nvSpPr>
        <p:spPr>
          <a:xfrm>
            <a:off x="4409661" y="4025862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51;p19">
            <a:extLst>
              <a:ext uri="{FF2B5EF4-FFF2-40B4-BE49-F238E27FC236}">
                <a16:creationId xmlns:a16="http://schemas.microsoft.com/office/drawing/2014/main" id="{01B67136-D16C-EE37-B354-EDBAFDBDC951}"/>
              </a:ext>
            </a:extLst>
          </p:cNvPr>
          <p:cNvSpPr/>
          <p:nvPr/>
        </p:nvSpPr>
        <p:spPr>
          <a:xfrm>
            <a:off x="5215095" y="290876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51;p19">
            <a:extLst>
              <a:ext uri="{FF2B5EF4-FFF2-40B4-BE49-F238E27FC236}">
                <a16:creationId xmlns:a16="http://schemas.microsoft.com/office/drawing/2014/main" id="{9720EC60-742B-9507-BF56-3306947901CB}"/>
              </a:ext>
            </a:extLst>
          </p:cNvPr>
          <p:cNvSpPr/>
          <p:nvPr/>
        </p:nvSpPr>
        <p:spPr>
          <a:xfrm>
            <a:off x="5013651" y="3427750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51;p19">
            <a:extLst>
              <a:ext uri="{FF2B5EF4-FFF2-40B4-BE49-F238E27FC236}">
                <a16:creationId xmlns:a16="http://schemas.microsoft.com/office/drawing/2014/main" id="{B5A55F81-FB3A-0A7A-5982-F538486D46C1}"/>
              </a:ext>
            </a:extLst>
          </p:cNvPr>
          <p:cNvSpPr/>
          <p:nvPr/>
        </p:nvSpPr>
        <p:spPr>
          <a:xfrm>
            <a:off x="5003720" y="4025862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51;p19">
            <a:extLst>
              <a:ext uri="{FF2B5EF4-FFF2-40B4-BE49-F238E27FC236}">
                <a16:creationId xmlns:a16="http://schemas.microsoft.com/office/drawing/2014/main" id="{EDBA3F9F-9513-0995-7C8A-90CA86FB49D3}"/>
              </a:ext>
            </a:extLst>
          </p:cNvPr>
          <p:cNvSpPr/>
          <p:nvPr/>
        </p:nvSpPr>
        <p:spPr>
          <a:xfrm>
            <a:off x="5918998" y="2924071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51;p19">
            <a:extLst>
              <a:ext uri="{FF2B5EF4-FFF2-40B4-BE49-F238E27FC236}">
                <a16:creationId xmlns:a16="http://schemas.microsoft.com/office/drawing/2014/main" id="{AC8DBE3E-F20E-9814-2EE7-5AC8EE2583DC}"/>
              </a:ext>
            </a:extLst>
          </p:cNvPr>
          <p:cNvSpPr/>
          <p:nvPr/>
        </p:nvSpPr>
        <p:spPr>
          <a:xfrm>
            <a:off x="5533659" y="3456606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51;p19">
            <a:extLst>
              <a:ext uri="{FF2B5EF4-FFF2-40B4-BE49-F238E27FC236}">
                <a16:creationId xmlns:a16="http://schemas.microsoft.com/office/drawing/2014/main" id="{5BF014C4-B0C1-5438-7E07-CFF05ADDCFA1}"/>
              </a:ext>
            </a:extLst>
          </p:cNvPr>
          <p:cNvSpPr/>
          <p:nvPr/>
        </p:nvSpPr>
        <p:spPr>
          <a:xfrm>
            <a:off x="6549822" y="2938451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151;p19">
            <a:extLst>
              <a:ext uri="{FF2B5EF4-FFF2-40B4-BE49-F238E27FC236}">
                <a16:creationId xmlns:a16="http://schemas.microsoft.com/office/drawing/2014/main" id="{8F13E4F8-5F5D-3ADB-90FB-01DD4154040A}"/>
              </a:ext>
            </a:extLst>
          </p:cNvPr>
          <p:cNvSpPr/>
          <p:nvPr/>
        </p:nvSpPr>
        <p:spPr>
          <a:xfrm>
            <a:off x="7131710" y="2946650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151;p19">
            <a:extLst>
              <a:ext uri="{FF2B5EF4-FFF2-40B4-BE49-F238E27FC236}">
                <a16:creationId xmlns:a16="http://schemas.microsoft.com/office/drawing/2014/main" id="{DB9102EF-F20F-A11F-5F36-A4283991E76A}"/>
              </a:ext>
            </a:extLst>
          </p:cNvPr>
          <p:cNvSpPr/>
          <p:nvPr/>
        </p:nvSpPr>
        <p:spPr>
          <a:xfrm>
            <a:off x="6005682" y="3439186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151;p19">
            <a:extLst>
              <a:ext uri="{FF2B5EF4-FFF2-40B4-BE49-F238E27FC236}">
                <a16:creationId xmlns:a16="http://schemas.microsoft.com/office/drawing/2014/main" id="{3269C77A-EC50-8486-3C5B-6A781168FB69}"/>
              </a:ext>
            </a:extLst>
          </p:cNvPr>
          <p:cNvSpPr/>
          <p:nvPr/>
        </p:nvSpPr>
        <p:spPr>
          <a:xfrm>
            <a:off x="6549822" y="343415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151;p19">
            <a:extLst>
              <a:ext uri="{FF2B5EF4-FFF2-40B4-BE49-F238E27FC236}">
                <a16:creationId xmlns:a16="http://schemas.microsoft.com/office/drawing/2014/main" id="{15094336-4412-3D6C-A028-854127DBEBDB}"/>
              </a:ext>
            </a:extLst>
          </p:cNvPr>
          <p:cNvSpPr/>
          <p:nvPr/>
        </p:nvSpPr>
        <p:spPr>
          <a:xfrm>
            <a:off x="5526445" y="3985643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151;p19">
            <a:extLst>
              <a:ext uri="{FF2B5EF4-FFF2-40B4-BE49-F238E27FC236}">
                <a16:creationId xmlns:a16="http://schemas.microsoft.com/office/drawing/2014/main" id="{176418E5-CBDD-5921-36C2-D68DA7EFA820}"/>
              </a:ext>
            </a:extLst>
          </p:cNvPr>
          <p:cNvSpPr/>
          <p:nvPr/>
        </p:nvSpPr>
        <p:spPr>
          <a:xfrm>
            <a:off x="6035219" y="3982014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151;p19">
            <a:extLst>
              <a:ext uri="{FF2B5EF4-FFF2-40B4-BE49-F238E27FC236}">
                <a16:creationId xmlns:a16="http://schemas.microsoft.com/office/drawing/2014/main" id="{5C6B2179-A441-B7BD-1E67-E0C93D748BD5}"/>
              </a:ext>
            </a:extLst>
          </p:cNvPr>
          <p:cNvSpPr/>
          <p:nvPr/>
        </p:nvSpPr>
        <p:spPr>
          <a:xfrm>
            <a:off x="6562937" y="3950271"/>
            <a:ext cx="324677" cy="30777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Google Shape;157;p19">
            <a:extLst>
              <a:ext uri="{FF2B5EF4-FFF2-40B4-BE49-F238E27FC236}">
                <a16:creationId xmlns:a16="http://schemas.microsoft.com/office/drawing/2014/main" id="{E7079A8D-D386-68F9-336C-9917467CFF70}"/>
              </a:ext>
            </a:extLst>
          </p:cNvPr>
          <p:cNvCxnSpPr>
            <a:cxnSpLocks/>
            <a:stCxn id="143" idx="3"/>
            <a:endCxn id="28" idx="1"/>
          </p:cNvCxnSpPr>
          <p:nvPr/>
        </p:nvCxnSpPr>
        <p:spPr>
          <a:xfrm>
            <a:off x="1905425" y="2731775"/>
            <a:ext cx="735880" cy="87872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157;p19">
            <a:extLst>
              <a:ext uri="{FF2B5EF4-FFF2-40B4-BE49-F238E27FC236}">
                <a16:creationId xmlns:a16="http://schemas.microsoft.com/office/drawing/2014/main" id="{56EB79FD-EDEF-6ADD-4FB2-38F9DA4616A8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735880" cy="87872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57;p19">
            <a:extLst>
              <a:ext uri="{FF2B5EF4-FFF2-40B4-BE49-F238E27FC236}">
                <a16:creationId xmlns:a16="http://schemas.microsoft.com/office/drawing/2014/main" id="{B9EF2BCB-E6CD-4190-5722-8218E14E85B2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735880" cy="87872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62;p19">
            <a:extLst>
              <a:ext uri="{FF2B5EF4-FFF2-40B4-BE49-F238E27FC236}">
                <a16:creationId xmlns:a16="http://schemas.microsoft.com/office/drawing/2014/main" id="{47F365B4-635F-3F32-34B5-F163C23F737D}"/>
              </a:ext>
            </a:extLst>
          </p:cNvPr>
          <p:cNvCxnSpPr>
            <a:cxnSpLocks/>
            <a:stCxn id="143" idx="3"/>
            <a:endCxn id="15" idx="1"/>
          </p:cNvCxnSpPr>
          <p:nvPr/>
        </p:nvCxnSpPr>
        <p:spPr>
          <a:xfrm flipV="1">
            <a:off x="1905425" y="831326"/>
            <a:ext cx="983582" cy="1900449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64;p19">
            <a:extLst>
              <a:ext uri="{FF2B5EF4-FFF2-40B4-BE49-F238E27FC236}">
                <a16:creationId xmlns:a16="http://schemas.microsoft.com/office/drawing/2014/main" id="{26D7D260-3A9E-CE19-6B27-7CF57E94D250}"/>
              </a:ext>
            </a:extLst>
          </p:cNvPr>
          <p:cNvCxnSpPr>
            <a:cxnSpLocks/>
            <a:stCxn id="143" idx="3"/>
            <a:endCxn id="16" idx="1"/>
          </p:cNvCxnSpPr>
          <p:nvPr/>
        </p:nvCxnSpPr>
        <p:spPr>
          <a:xfrm flipV="1">
            <a:off x="1905425" y="825010"/>
            <a:ext cx="1699928" cy="1906765"/>
          </a:xfrm>
          <a:prstGeom prst="curvedConnector3">
            <a:avLst>
              <a:gd name="adj1" fmla="val 90343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64;p19">
            <a:extLst>
              <a:ext uri="{FF2B5EF4-FFF2-40B4-BE49-F238E27FC236}">
                <a16:creationId xmlns:a16="http://schemas.microsoft.com/office/drawing/2014/main" id="{9A9E3843-0691-8F3E-6827-EC0D547BE54F}"/>
              </a:ext>
            </a:extLst>
          </p:cNvPr>
          <p:cNvCxnSpPr>
            <a:cxnSpLocks/>
            <a:stCxn id="143" idx="3"/>
            <a:endCxn id="17" idx="2"/>
          </p:cNvCxnSpPr>
          <p:nvPr/>
        </p:nvCxnSpPr>
        <p:spPr>
          <a:xfrm flipV="1">
            <a:off x="1905425" y="1017663"/>
            <a:ext cx="2641223" cy="1714112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63;p19">
            <a:extLst>
              <a:ext uri="{FF2B5EF4-FFF2-40B4-BE49-F238E27FC236}">
                <a16:creationId xmlns:a16="http://schemas.microsoft.com/office/drawing/2014/main" id="{C6D26D5E-25C1-9BD0-2D4A-C9E802802EA7}"/>
              </a:ext>
            </a:extLst>
          </p:cNvPr>
          <p:cNvCxnSpPr>
            <a:cxnSpLocks/>
            <a:stCxn id="143" idx="3"/>
            <a:endCxn id="18" idx="2"/>
          </p:cNvCxnSpPr>
          <p:nvPr/>
        </p:nvCxnSpPr>
        <p:spPr>
          <a:xfrm flipV="1">
            <a:off x="1905425" y="1018604"/>
            <a:ext cx="3320503" cy="1713171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63;p19">
            <a:extLst>
              <a:ext uri="{FF2B5EF4-FFF2-40B4-BE49-F238E27FC236}">
                <a16:creationId xmlns:a16="http://schemas.microsoft.com/office/drawing/2014/main" id="{74683ACF-F274-3934-BD5B-1FCEE881ED9B}"/>
              </a:ext>
            </a:extLst>
          </p:cNvPr>
          <p:cNvCxnSpPr>
            <a:cxnSpLocks/>
            <a:stCxn id="143" idx="3"/>
            <a:endCxn id="19" idx="2"/>
          </p:cNvCxnSpPr>
          <p:nvPr/>
        </p:nvCxnSpPr>
        <p:spPr>
          <a:xfrm flipV="1">
            <a:off x="1905425" y="1702994"/>
            <a:ext cx="3518320" cy="1028781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63;p19">
            <a:extLst>
              <a:ext uri="{FF2B5EF4-FFF2-40B4-BE49-F238E27FC236}">
                <a16:creationId xmlns:a16="http://schemas.microsoft.com/office/drawing/2014/main" id="{EE301FE3-FE2A-A072-8201-E6E2D6CA8359}"/>
              </a:ext>
            </a:extLst>
          </p:cNvPr>
          <p:cNvCxnSpPr>
            <a:cxnSpLocks/>
            <a:stCxn id="143" idx="3"/>
            <a:endCxn id="21" idx="2"/>
          </p:cNvCxnSpPr>
          <p:nvPr/>
        </p:nvCxnSpPr>
        <p:spPr>
          <a:xfrm flipV="1">
            <a:off x="1905425" y="1857313"/>
            <a:ext cx="4166450" cy="874462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63;p19">
            <a:extLst>
              <a:ext uri="{FF2B5EF4-FFF2-40B4-BE49-F238E27FC236}">
                <a16:creationId xmlns:a16="http://schemas.microsoft.com/office/drawing/2014/main" id="{4A1D0EFF-71B5-8B8D-4CF9-BFF782F0B5C0}"/>
              </a:ext>
            </a:extLst>
          </p:cNvPr>
          <p:cNvCxnSpPr>
            <a:cxnSpLocks/>
            <a:stCxn id="143" idx="3"/>
            <a:endCxn id="20" idx="2"/>
          </p:cNvCxnSpPr>
          <p:nvPr/>
        </p:nvCxnSpPr>
        <p:spPr>
          <a:xfrm flipV="1">
            <a:off x="1905425" y="1058598"/>
            <a:ext cx="4103506" cy="1673177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63;p19">
            <a:extLst>
              <a:ext uri="{FF2B5EF4-FFF2-40B4-BE49-F238E27FC236}">
                <a16:creationId xmlns:a16="http://schemas.microsoft.com/office/drawing/2014/main" id="{B87B2C29-0A50-15AA-2E94-1CBF084C46EF}"/>
              </a:ext>
            </a:extLst>
          </p:cNvPr>
          <p:cNvCxnSpPr>
            <a:cxnSpLocks/>
            <a:stCxn id="143" idx="3"/>
            <a:endCxn id="22" idx="2"/>
          </p:cNvCxnSpPr>
          <p:nvPr/>
        </p:nvCxnSpPr>
        <p:spPr>
          <a:xfrm flipV="1">
            <a:off x="1905425" y="1363891"/>
            <a:ext cx="4864497" cy="1367884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63;p19">
            <a:extLst>
              <a:ext uri="{FF2B5EF4-FFF2-40B4-BE49-F238E27FC236}">
                <a16:creationId xmlns:a16="http://schemas.microsoft.com/office/drawing/2014/main" id="{27EE4D9A-3A8D-86B3-8042-9AF058CD62F3}"/>
              </a:ext>
            </a:extLst>
          </p:cNvPr>
          <p:cNvCxnSpPr>
            <a:cxnSpLocks/>
            <a:stCxn id="143" idx="3"/>
            <a:endCxn id="32" idx="0"/>
          </p:cNvCxnSpPr>
          <p:nvPr/>
        </p:nvCxnSpPr>
        <p:spPr>
          <a:xfrm>
            <a:off x="1905425" y="2731775"/>
            <a:ext cx="2901774" cy="132164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63;p19">
            <a:extLst>
              <a:ext uri="{FF2B5EF4-FFF2-40B4-BE49-F238E27FC236}">
                <a16:creationId xmlns:a16="http://schemas.microsoft.com/office/drawing/2014/main" id="{C468E33B-B2F1-FEB5-591C-9E4872120B3F}"/>
              </a:ext>
            </a:extLst>
          </p:cNvPr>
          <p:cNvCxnSpPr>
            <a:cxnSpLocks/>
            <a:stCxn id="143" idx="3"/>
            <a:endCxn id="29" idx="1"/>
          </p:cNvCxnSpPr>
          <p:nvPr/>
        </p:nvCxnSpPr>
        <p:spPr>
          <a:xfrm>
            <a:off x="1905425" y="2731775"/>
            <a:ext cx="1322147" cy="113657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63;p19">
            <a:extLst>
              <a:ext uri="{FF2B5EF4-FFF2-40B4-BE49-F238E27FC236}">
                <a16:creationId xmlns:a16="http://schemas.microsoft.com/office/drawing/2014/main" id="{8220DC10-97FF-D947-B578-F7A62A02D143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1322147" cy="113657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63;p19">
            <a:extLst>
              <a:ext uri="{FF2B5EF4-FFF2-40B4-BE49-F238E27FC236}">
                <a16:creationId xmlns:a16="http://schemas.microsoft.com/office/drawing/2014/main" id="{07BCCE88-C53E-34AE-7720-8D94661C60E3}"/>
              </a:ext>
            </a:extLst>
          </p:cNvPr>
          <p:cNvCxnSpPr>
            <a:cxnSpLocks/>
            <a:stCxn id="143" idx="3"/>
            <a:endCxn id="31" idx="1"/>
          </p:cNvCxnSpPr>
          <p:nvPr/>
        </p:nvCxnSpPr>
        <p:spPr>
          <a:xfrm>
            <a:off x="1905425" y="2731775"/>
            <a:ext cx="1908414" cy="91411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63;p19">
            <a:extLst>
              <a:ext uri="{FF2B5EF4-FFF2-40B4-BE49-F238E27FC236}">
                <a16:creationId xmlns:a16="http://schemas.microsoft.com/office/drawing/2014/main" id="{0DA7B24E-D86C-F42D-B09E-7B1741636AB3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1908414" cy="91411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63;p19">
            <a:extLst>
              <a:ext uri="{FF2B5EF4-FFF2-40B4-BE49-F238E27FC236}">
                <a16:creationId xmlns:a16="http://schemas.microsoft.com/office/drawing/2014/main" id="{DBA51179-CAC3-1B1D-799D-7FC6BA61F166}"/>
              </a:ext>
            </a:extLst>
          </p:cNvPr>
          <p:cNvCxnSpPr>
            <a:cxnSpLocks/>
            <a:stCxn id="143" idx="3"/>
            <a:endCxn id="30" idx="1"/>
          </p:cNvCxnSpPr>
          <p:nvPr/>
        </p:nvCxnSpPr>
        <p:spPr>
          <a:xfrm>
            <a:off x="1905425" y="2731775"/>
            <a:ext cx="1930019" cy="144909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63;p19">
            <a:extLst>
              <a:ext uri="{FF2B5EF4-FFF2-40B4-BE49-F238E27FC236}">
                <a16:creationId xmlns:a16="http://schemas.microsoft.com/office/drawing/2014/main" id="{F3B4DA3D-B286-B66E-3FFC-63105B7A02EF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1930019" cy="144909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63;p19">
            <a:extLst>
              <a:ext uri="{FF2B5EF4-FFF2-40B4-BE49-F238E27FC236}">
                <a16:creationId xmlns:a16="http://schemas.microsoft.com/office/drawing/2014/main" id="{B73EA6EE-3B00-DEFC-F66B-06423E839BD4}"/>
              </a:ext>
            </a:extLst>
          </p:cNvPr>
          <p:cNvCxnSpPr>
            <a:cxnSpLocks/>
          </p:cNvCxnSpPr>
          <p:nvPr/>
        </p:nvCxnSpPr>
        <p:spPr>
          <a:xfrm>
            <a:off x="1905425" y="2731775"/>
            <a:ext cx="1930019" cy="144909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63;p19">
            <a:extLst>
              <a:ext uri="{FF2B5EF4-FFF2-40B4-BE49-F238E27FC236}">
                <a16:creationId xmlns:a16="http://schemas.microsoft.com/office/drawing/2014/main" id="{1BAECD3C-7C55-F1B0-E495-EA92819FE282}"/>
              </a:ext>
            </a:extLst>
          </p:cNvPr>
          <p:cNvCxnSpPr>
            <a:cxnSpLocks/>
            <a:stCxn id="143" idx="3"/>
            <a:endCxn id="33" idx="1"/>
          </p:cNvCxnSpPr>
          <p:nvPr/>
        </p:nvCxnSpPr>
        <p:spPr>
          <a:xfrm>
            <a:off x="1905425" y="2731775"/>
            <a:ext cx="2522830" cy="870031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63;p19">
            <a:extLst>
              <a:ext uri="{FF2B5EF4-FFF2-40B4-BE49-F238E27FC236}">
                <a16:creationId xmlns:a16="http://schemas.microsoft.com/office/drawing/2014/main" id="{216CF617-63DA-4C40-0E9A-CF7B1FF21414}"/>
              </a:ext>
            </a:extLst>
          </p:cNvPr>
          <p:cNvCxnSpPr>
            <a:cxnSpLocks/>
            <a:stCxn id="143" idx="3"/>
            <a:endCxn id="35" idx="1"/>
          </p:cNvCxnSpPr>
          <p:nvPr/>
        </p:nvCxnSpPr>
        <p:spPr>
          <a:xfrm>
            <a:off x="1905425" y="2731775"/>
            <a:ext cx="2504236" cy="144797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63;p19">
            <a:extLst>
              <a:ext uri="{FF2B5EF4-FFF2-40B4-BE49-F238E27FC236}">
                <a16:creationId xmlns:a16="http://schemas.microsoft.com/office/drawing/2014/main" id="{749CF0A3-45F9-D1ED-0762-FF6C3BDA3FC0}"/>
              </a:ext>
            </a:extLst>
          </p:cNvPr>
          <p:cNvCxnSpPr>
            <a:cxnSpLocks/>
            <a:stCxn id="143" idx="3"/>
            <a:endCxn id="36" idx="1"/>
          </p:cNvCxnSpPr>
          <p:nvPr/>
        </p:nvCxnSpPr>
        <p:spPr>
          <a:xfrm>
            <a:off x="1905425" y="2731775"/>
            <a:ext cx="3309670" cy="33087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63;p19">
            <a:extLst>
              <a:ext uri="{FF2B5EF4-FFF2-40B4-BE49-F238E27FC236}">
                <a16:creationId xmlns:a16="http://schemas.microsoft.com/office/drawing/2014/main" id="{6C22DED0-4048-1B95-7442-CBC0E0FF3A43}"/>
              </a:ext>
            </a:extLst>
          </p:cNvPr>
          <p:cNvCxnSpPr>
            <a:cxnSpLocks/>
            <a:stCxn id="143" idx="3"/>
            <a:endCxn id="37" idx="1"/>
          </p:cNvCxnSpPr>
          <p:nvPr/>
        </p:nvCxnSpPr>
        <p:spPr>
          <a:xfrm>
            <a:off x="1905425" y="2731775"/>
            <a:ext cx="3108226" cy="84986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163;p19">
            <a:extLst>
              <a:ext uri="{FF2B5EF4-FFF2-40B4-BE49-F238E27FC236}">
                <a16:creationId xmlns:a16="http://schemas.microsoft.com/office/drawing/2014/main" id="{0EAE6703-8871-3B8A-3D6A-DDDC5940557D}"/>
              </a:ext>
            </a:extLst>
          </p:cNvPr>
          <p:cNvCxnSpPr>
            <a:cxnSpLocks/>
            <a:stCxn id="143" idx="3"/>
            <a:endCxn id="38" idx="1"/>
          </p:cNvCxnSpPr>
          <p:nvPr/>
        </p:nvCxnSpPr>
        <p:spPr>
          <a:xfrm>
            <a:off x="1905425" y="2731775"/>
            <a:ext cx="3098295" cy="144797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163;p19">
            <a:extLst>
              <a:ext uri="{FF2B5EF4-FFF2-40B4-BE49-F238E27FC236}">
                <a16:creationId xmlns:a16="http://schemas.microsoft.com/office/drawing/2014/main" id="{CA2EF2F3-2463-47F0-1267-51C6A747E3CA}"/>
              </a:ext>
            </a:extLst>
          </p:cNvPr>
          <p:cNvCxnSpPr>
            <a:cxnSpLocks/>
            <a:stCxn id="143" idx="3"/>
            <a:endCxn id="39" idx="1"/>
          </p:cNvCxnSpPr>
          <p:nvPr/>
        </p:nvCxnSpPr>
        <p:spPr>
          <a:xfrm>
            <a:off x="1905425" y="2731775"/>
            <a:ext cx="4013573" cy="34618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163;p19">
            <a:extLst>
              <a:ext uri="{FF2B5EF4-FFF2-40B4-BE49-F238E27FC236}">
                <a16:creationId xmlns:a16="http://schemas.microsoft.com/office/drawing/2014/main" id="{6B4F9D64-B423-4FC7-74CC-AE2E1B81D7A6}"/>
              </a:ext>
            </a:extLst>
          </p:cNvPr>
          <p:cNvCxnSpPr>
            <a:cxnSpLocks/>
            <a:stCxn id="143" idx="3"/>
            <a:endCxn id="40" idx="1"/>
          </p:cNvCxnSpPr>
          <p:nvPr/>
        </p:nvCxnSpPr>
        <p:spPr>
          <a:xfrm>
            <a:off x="1905425" y="2731775"/>
            <a:ext cx="3628234" cy="87872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163;p19">
            <a:extLst>
              <a:ext uri="{FF2B5EF4-FFF2-40B4-BE49-F238E27FC236}">
                <a16:creationId xmlns:a16="http://schemas.microsoft.com/office/drawing/2014/main" id="{86118DE1-D76A-4C85-FEFB-92C497F09897}"/>
              </a:ext>
            </a:extLst>
          </p:cNvPr>
          <p:cNvCxnSpPr>
            <a:cxnSpLocks/>
            <a:stCxn id="143" idx="3"/>
            <a:endCxn id="45" idx="1"/>
          </p:cNvCxnSpPr>
          <p:nvPr/>
        </p:nvCxnSpPr>
        <p:spPr>
          <a:xfrm>
            <a:off x="1905425" y="2731775"/>
            <a:ext cx="3621020" cy="140775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163;p19">
            <a:extLst>
              <a:ext uri="{FF2B5EF4-FFF2-40B4-BE49-F238E27FC236}">
                <a16:creationId xmlns:a16="http://schemas.microsoft.com/office/drawing/2014/main" id="{6B159708-37EF-A767-BCF0-7473FB68F386}"/>
              </a:ext>
            </a:extLst>
          </p:cNvPr>
          <p:cNvCxnSpPr>
            <a:cxnSpLocks/>
            <a:stCxn id="143" idx="3"/>
            <a:endCxn id="46" idx="1"/>
          </p:cNvCxnSpPr>
          <p:nvPr/>
        </p:nvCxnSpPr>
        <p:spPr>
          <a:xfrm>
            <a:off x="1905425" y="2731775"/>
            <a:ext cx="4129794" cy="140412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163;p19">
            <a:extLst>
              <a:ext uri="{FF2B5EF4-FFF2-40B4-BE49-F238E27FC236}">
                <a16:creationId xmlns:a16="http://schemas.microsoft.com/office/drawing/2014/main" id="{F856FCFE-8BE1-FD3E-2205-0BB13414B9E4}"/>
              </a:ext>
            </a:extLst>
          </p:cNvPr>
          <p:cNvCxnSpPr>
            <a:cxnSpLocks/>
            <a:stCxn id="143" idx="3"/>
            <a:endCxn id="43" idx="1"/>
          </p:cNvCxnSpPr>
          <p:nvPr/>
        </p:nvCxnSpPr>
        <p:spPr>
          <a:xfrm>
            <a:off x="1905425" y="2731775"/>
            <a:ext cx="4100257" cy="861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163;p19">
            <a:extLst>
              <a:ext uri="{FF2B5EF4-FFF2-40B4-BE49-F238E27FC236}">
                <a16:creationId xmlns:a16="http://schemas.microsoft.com/office/drawing/2014/main" id="{7E18ADDF-45D3-CBD7-C727-A41419787BC6}"/>
              </a:ext>
            </a:extLst>
          </p:cNvPr>
          <p:cNvCxnSpPr>
            <a:cxnSpLocks/>
            <a:stCxn id="143" idx="3"/>
            <a:endCxn id="41" idx="1"/>
          </p:cNvCxnSpPr>
          <p:nvPr/>
        </p:nvCxnSpPr>
        <p:spPr>
          <a:xfrm>
            <a:off x="1905425" y="2731775"/>
            <a:ext cx="4644397" cy="36056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163;p19">
            <a:extLst>
              <a:ext uri="{FF2B5EF4-FFF2-40B4-BE49-F238E27FC236}">
                <a16:creationId xmlns:a16="http://schemas.microsoft.com/office/drawing/2014/main" id="{DFC283DD-3BA7-6112-E0A7-52AB73849F31}"/>
              </a:ext>
            </a:extLst>
          </p:cNvPr>
          <p:cNvCxnSpPr>
            <a:cxnSpLocks/>
            <a:stCxn id="143" idx="3"/>
            <a:endCxn id="42" idx="1"/>
          </p:cNvCxnSpPr>
          <p:nvPr/>
        </p:nvCxnSpPr>
        <p:spPr>
          <a:xfrm>
            <a:off x="1905425" y="2731775"/>
            <a:ext cx="5226285" cy="36876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163;p19">
            <a:extLst>
              <a:ext uri="{FF2B5EF4-FFF2-40B4-BE49-F238E27FC236}">
                <a16:creationId xmlns:a16="http://schemas.microsoft.com/office/drawing/2014/main" id="{EF736775-6AC6-3598-BA50-53C66D5C8945}"/>
              </a:ext>
            </a:extLst>
          </p:cNvPr>
          <p:cNvCxnSpPr>
            <a:cxnSpLocks/>
            <a:stCxn id="143" idx="3"/>
            <a:endCxn id="44" idx="1"/>
          </p:cNvCxnSpPr>
          <p:nvPr/>
        </p:nvCxnSpPr>
        <p:spPr>
          <a:xfrm>
            <a:off x="1905425" y="2731775"/>
            <a:ext cx="4644397" cy="85626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163;p19">
            <a:extLst>
              <a:ext uri="{FF2B5EF4-FFF2-40B4-BE49-F238E27FC236}">
                <a16:creationId xmlns:a16="http://schemas.microsoft.com/office/drawing/2014/main" id="{8D07BAAA-4FC4-8B22-E065-16F9FC51BF92}"/>
              </a:ext>
            </a:extLst>
          </p:cNvPr>
          <p:cNvCxnSpPr>
            <a:cxnSpLocks/>
            <a:stCxn id="143" idx="3"/>
            <a:endCxn id="47" idx="1"/>
          </p:cNvCxnSpPr>
          <p:nvPr/>
        </p:nvCxnSpPr>
        <p:spPr>
          <a:xfrm>
            <a:off x="1905425" y="2731775"/>
            <a:ext cx="4657512" cy="137238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4890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2AB3C7DE-1133-E9B1-1102-7F0E2B2CE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451C3135-ACE8-73F6-1996-3FA89799BC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50937ED4-1D2D-6637-272C-D92E7B5C04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7E54B93B-6015-75CE-69D9-C5F521BA50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057594B7-B6FA-FC6B-3B61-10E856A98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3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0C5CF080-E53C-244B-FB7D-0C6852ACE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C38A26E-5506-3E3B-8BF5-21F96AB0A1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239C4BEA-9F1E-1DA2-12DE-C0AAA3C95E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3;p19">
            <a:extLst>
              <a:ext uri="{FF2B5EF4-FFF2-40B4-BE49-F238E27FC236}">
                <a16:creationId xmlns:a16="http://schemas.microsoft.com/office/drawing/2014/main" id="{75E7D400-493C-68F1-F00D-445601B1C2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270B8F9-4182-FDE7-9D9D-7040A80E5AF5}"/>
              </a:ext>
            </a:extLst>
          </p:cNvPr>
          <p:cNvGrpSpPr/>
          <p:nvPr/>
        </p:nvGrpSpPr>
        <p:grpSpPr>
          <a:xfrm>
            <a:off x="2712098" y="2188866"/>
            <a:ext cx="1221925" cy="1158410"/>
            <a:chOff x="7238500" y="2287575"/>
            <a:chExt cx="1221925" cy="1158410"/>
          </a:xfrm>
        </p:grpSpPr>
        <p:sp>
          <p:nvSpPr>
            <p:cNvPr id="5" name="Google Shape;148;p19">
              <a:extLst>
                <a:ext uri="{FF2B5EF4-FFF2-40B4-BE49-F238E27FC236}">
                  <a16:creationId xmlns:a16="http://schemas.microsoft.com/office/drawing/2014/main" id="{E4464649-1CD7-2964-EE22-05EC33112EA2}"/>
                </a:ext>
              </a:extLst>
            </p:cNvPr>
            <p:cNvSpPr/>
            <p:nvPr/>
          </p:nvSpPr>
          <p:spPr>
            <a:xfrm>
              <a:off x="7238525" y="22875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6" name="Google Shape;149;p19">
              <a:extLst>
                <a:ext uri="{FF2B5EF4-FFF2-40B4-BE49-F238E27FC236}">
                  <a16:creationId xmlns:a16="http://schemas.microsoft.com/office/drawing/2014/main" id="{236107DB-6506-92AC-A150-6ADBA097DFE8}"/>
                </a:ext>
              </a:extLst>
            </p:cNvPr>
            <p:cNvGraphicFramePr/>
            <p:nvPr/>
          </p:nvGraphicFramePr>
          <p:xfrm>
            <a:off x="7238500" y="25316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7" name="Teardrop 6">
            <a:extLst>
              <a:ext uri="{FF2B5EF4-FFF2-40B4-BE49-F238E27FC236}">
                <a16:creationId xmlns:a16="http://schemas.microsoft.com/office/drawing/2014/main" id="{0BF2DCA5-25DD-1886-9E6C-215F2BC19AFE}"/>
              </a:ext>
            </a:extLst>
          </p:cNvPr>
          <p:cNvSpPr/>
          <p:nvPr/>
        </p:nvSpPr>
        <p:spPr>
          <a:xfrm rot="13515701" flipH="1" flipV="1">
            <a:off x="2470556" y="1068896"/>
            <a:ext cx="3399272" cy="3459676"/>
          </a:xfrm>
          <a:prstGeom prst="teardrop">
            <a:avLst>
              <a:gd name="adj" fmla="val 12381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150;p19">
            <a:extLst>
              <a:ext uri="{FF2B5EF4-FFF2-40B4-BE49-F238E27FC236}">
                <a16:creationId xmlns:a16="http://schemas.microsoft.com/office/drawing/2014/main" id="{4778B334-F1BD-06D1-063C-146D8A8F5A3A}"/>
              </a:ext>
            </a:extLst>
          </p:cNvPr>
          <p:cNvSpPr txBox="1"/>
          <p:nvPr/>
        </p:nvSpPr>
        <p:spPr>
          <a:xfrm>
            <a:off x="2662528" y="2156906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session_summary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BB15AB-6FBE-8115-BE2B-C9BC0046C7F6}"/>
              </a:ext>
            </a:extLst>
          </p:cNvPr>
          <p:cNvCxnSpPr/>
          <p:nvPr/>
        </p:nvCxnSpPr>
        <p:spPr>
          <a:xfrm>
            <a:off x="4080510" y="2731775"/>
            <a:ext cx="62865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0BDB06-A235-D90D-C71E-AA76BE79EF8E}"/>
              </a:ext>
            </a:extLst>
          </p:cNvPr>
          <p:cNvGrpSpPr/>
          <p:nvPr/>
        </p:nvGrpSpPr>
        <p:grpSpPr>
          <a:xfrm>
            <a:off x="4830669" y="2188756"/>
            <a:ext cx="1221925" cy="1158410"/>
            <a:chOff x="7238500" y="2287575"/>
            <a:chExt cx="1221925" cy="1158410"/>
          </a:xfrm>
        </p:grpSpPr>
        <p:sp>
          <p:nvSpPr>
            <p:cNvPr id="12" name="Google Shape;148;p19">
              <a:extLst>
                <a:ext uri="{FF2B5EF4-FFF2-40B4-BE49-F238E27FC236}">
                  <a16:creationId xmlns:a16="http://schemas.microsoft.com/office/drawing/2014/main" id="{9BE2C529-B539-BD00-B8BB-7AD3A03AE539}"/>
                </a:ext>
              </a:extLst>
            </p:cNvPr>
            <p:cNvSpPr/>
            <p:nvPr/>
          </p:nvSpPr>
          <p:spPr>
            <a:xfrm>
              <a:off x="7238525" y="22875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3" name="Google Shape;149;p19">
              <a:extLst>
                <a:ext uri="{FF2B5EF4-FFF2-40B4-BE49-F238E27FC236}">
                  <a16:creationId xmlns:a16="http://schemas.microsoft.com/office/drawing/2014/main" id="{A71D55BC-74C5-3B71-BCFE-13A82CBE44DB}"/>
                </a:ext>
              </a:extLst>
            </p:cNvPr>
            <p:cNvGraphicFramePr/>
            <p:nvPr/>
          </p:nvGraphicFramePr>
          <p:xfrm>
            <a:off x="7238500" y="25316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14" name="Google Shape;150;p19">
            <a:extLst>
              <a:ext uri="{FF2B5EF4-FFF2-40B4-BE49-F238E27FC236}">
                <a16:creationId xmlns:a16="http://schemas.microsoft.com/office/drawing/2014/main" id="{98BEBFDA-496E-A87E-4EB7-F6B3CC0C509A}"/>
              </a:ext>
            </a:extLst>
          </p:cNvPr>
          <p:cNvSpPr txBox="1"/>
          <p:nvPr/>
        </p:nvSpPr>
        <p:spPr>
          <a:xfrm>
            <a:off x="4784531" y="2156906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2022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52A910A5-924B-4B7D-F934-14E0764C1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C743C365-0F1A-1A06-BAF8-2EE6CB86B3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C4362084-894F-2090-9C0D-5A80C5D156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B849732-7BE2-C035-109C-1AF3A2E04F86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31D792-71A5-B7F8-614C-1CC53FE1E41E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A8C63919-14E1-1997-6F3F-293C2F100109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A1D525F8-C09D-A907-41D4-D5818670584C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92F8EBFE-A64F-5F1B-07F2-23E0D514D243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358B95F-F199-2B29-33B3-77412FFF5065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7C89E9-3BA2-F905-059F-E6ACEEAE089B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3277CB-B33C-48BC-2DDC-66647A6A00EC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E967980-8FA5-67D1-9C17-A88F209EED94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0C6FC329-45B9-133E-1A9A-711CABBFCA7D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4C4E34F2-5D08-1A21-EC3A-1EE3F2F36DBE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E124CA26-0902-575C-4912-E1F7695B73F0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F0D963-9884-EC02-8CA4-9B0A936B2893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908CA1F-3C79-FF46-4EB7-8272015F1EE1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0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5B093A5-FA40-0BEC-9D99-A57A0E15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B602283F-62E2-13E2-F5A3-E035DB37A4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48E89-B1B8-9E96-8420-FD98704C7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410114"/>
              </p:ext>
            </p:extLst>
          </p:nvPr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start_time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end_time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Is_bot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17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5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545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F6DF7B1-A9B7-830D-10B7-07F6800B0646}"/>
              </a:ext>
            </a:extLst>
          </p:cNvPr>
          <p:cNvSpPr/>
          <p:nvPr/>
        </p:nvSpPr>
        <p:spPr>
          <a:xfrm>
            <a:off x="5548184" y="1446736"/>
            <a:ext cx="1408670" cy="25958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0BA0B-E95D-4C84-3CCC-D23D8F39D508}"/>
              </a:ext>
            </a:extLst>
          </p:cNvPr>
          <p:cNvSpPr txBox="1"/>
          <p:nvPr/>
        </p:nvSpPr>
        <p:spPr>
          <a:xfrm>
            <a:off x="18912" y="212666"/>
            <a:ext cx="4772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The </a:t>
            </a:r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session_summary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44649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7F83619A-2B65-3272-4E03-4C02993DE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6A9CF042-D25F-407C-1626-4062374D46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2C06046C-574C-C927-2BA7-D6BACC8E31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093CC32-3E4D-C9F5-0770-BAF44BB0BF02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57E297-38F3-A2B9-F7C9-2294C886D47E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0D768754-483E-A3D7-095D-2502CD5EC471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F73D9EA2-F4AE-D4BB-817F-F557631E35E7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F4807F64-8D77-D774-D2F7-03483E40E76E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20FD12C-634C-F4E6-4662-836A7E77C53E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546799-B118-CA86-698D-A729BC3FDC0E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A675C8-8490-4AA0-7266-168E5580D8ED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FF9B01E-8CE9-CA53-E4B1-1B1392298332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BA089835-8CC5-6637-BAE0-5BD7E79DE37C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BE7139ED-EE87-E61C-985D-C6083E4B5FA9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B8B5C50A-1B79-DAF5-5526-A24D25A3CBAD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4411F9-B078-B3FF-7CC7-2B7A5A34E437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7D9101-9A6C-FCFC-0369-EBF787DB04B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40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3E6AB8EB-9F82-4CCD-B699-CBD972B2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7659996-082A-26B6-CFDD-4233CB45B5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FBB57623-3207-E2CA-7938-D2082A3EDE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B0957F-42D1-16F5-E9E3-A49DF447D5FB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2B1AE5-E56E-5517-43BB-5DAA3A53CD92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7627C0B2-8316-4A2E-F307-727D18D946E4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D4D146AD-CAA7-3A24-B363-B3B854FCD369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642E697C-C5F6-7C6E-6C10-9BC28B47189C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97BEE-4570-6D9C-6A93-78B86FEDA974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4CE9D2-4A09-84C1-0B4C-2D4A3E01FA79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36C050-A129-0C66-94C4-F2EC5DADB8B2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05A29A-116A-4866-8201-DCC635503692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9C86E0-6311-B7C9-2800-94FD49A3E0DF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07DFB8-2FEB-EC46-5CBE-C82302756412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E5139C-4200-1B62-4DAE-87DA85F95F59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686C3B-879E-715D-1099-D60DF1579C44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6C0EC371-A148-179A-820F-1996B89536AC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6163CC26-CC08-405D-3D51-8459A1889360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EB9E61D5-C10B-40C2-1895-F18630BF3402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E3557D-A367-7C0D-E7C9-D56384185FC4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E0C58F-F858-1214-50CA-414155C7EA5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46B714-DEB4-59C7-5ABC-7332436C2323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62FDA2-FC03-FE64-8531-B4489E6ACA07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93BD66-94B4-0DDD-79C0-F99546C8C9BF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15FE1E-82F2-1902-9FF8-B2CC2AD9624D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CBF312-2AD2-147B-7774-9357DF2FEB92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9CF91D3-F223-F429-A271-FA3E39CF32B7}"/>
              </a:ext>
            </a:extLst>
          </p:cNvPr>
          <p:cNvSpPr/>
          <p:nvPr/>
        </p:nvSpPr>
        <p:spPr>
          <a:xfrm>
            <a:off x="7311331" y="1328567"/>
            <a:ext cx="568411" cy="457200"/>
          </a:xfrm>
          <a:prstGeom prst="rect">
            <a:avLst/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2610B-7FCB-8453-B7BA-55D298A15967}"/>
              </a:ext>
            </a:extLst>
          </p:cNvPr>
          <p:cNvSpPr/>
          <p:nvPr/>
        </p:nvSpPr>
        <p:spPr>
          <a:xfrm>
            <a:off x="7311331" y="2746555"/>
            <a:ext cx="568411" cy="457200"/>
          </a:xfrm>
          <a:prstGeom prst="rect">
            <a:avLst/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B1EA1-22C8-A897-C1D1-FF3260DBD6A1}"/>
              </a:ext>
            </a:extLst>
          </p:cNvPr>
          <p:cNvSpPr/>
          <p:nvPr/>
        </p:nvSpPr>
        <p:spPr>
          <a:xfrm>
            <a:off x="7311331" y="2020716"/>
            <a:ext cx="568411" cy="457200"/>
          </a:xfrm>
          <a:prstGeom prst="rect">
            <a:avLst/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E97923-77B9-C57F-726A-CB66D00A67F9}"/>
              </a:ext>
            </a:extLst>
          </p:cNvPr>
          <p:cNvSpPr/>
          <p:nvPr/>
        </p:nvSpPr>
        <p:spPr>
          <a:xfrm>
            <a:off x="7311330" y="3466945"/>
            <a:ext cx="568411" cy="457200"/>
          </a:xfrm>
          <a:prstGeom prst="rect">
            <a:avLst/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599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329345B-B988-FBC8-3352-85A6ADE5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AF03B0F3-37FD-3FFB-33DA-0C544A3D53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pic>
        <p:nvPicPr>
          <p:cNvPr id="3" name="Picture 2" descr="A blurry image of a website&#10;&#10;Description automatically generated">
            <a:extLst>
              <a:ext uri="{FF2B5EF4-FFF2-40B4-BE49-F238E27FC236}">
                <a16:creationId xmlns:a16="http://schemas.microsoft.com/office/drawing/2014/main" id="{181257F6-2473-540D-512F-D8853C35A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1" y="709612"/>
            <a:ext cx="7772400" cy="3724275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C0BE806-C1E4-3EF5-9452-E76BC346C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12712"/>
            <a:ext cx="3390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4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37B1D11-04BC-9F14-E5E7-EB494286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1876704F-D2BE-AF8F-2401-FE97690090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589E2389-F715-48B3-860F-F4A7E1875C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39DAF0F-2890-0486-F42A-2F7FFDF8E5F0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F02C25-B59A-1DFD-60E2-963911362D8F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E1F599DB-5498-11FC-8621-26D0A5041AB6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53D00993-FC9A-2BC6-968C-424646F903AA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FEE5FF51-3700-20FD-99B6-74ECE2B53DA6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25DC48C-C1D0-A250-05BD-8984B5B00657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239D82-F1A2-2F45-1482-45C8153167F7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D87B3-6119-41E1-866D-CBC1185C7E14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A121E4-97E8-31C4-E2CF-0B1FD7BBD083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0B1BE8-4F0E-DB3C-307B-265E735C17AC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B92DF0-1EFA-5561-E8F8-F74DA509D27F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EA9C2B-0DE4-6A45-41FC-22E327BCE7D3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EE2E14D-C987-0BCB-677B-6C582DB72779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8383EA18-F7ED-0032-089B-C5F0BC43D0A2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17F3A2AB-39B5-5FF6-31C7-54CC97E0AA20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9450C20E-0B01-7346-924C-865448047E84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0B37B6-A8AB-1999-0FCE-F9C837FC734E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37BA75C-623A-2653-6D25-0F0EAF5643D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09B33-A4EF-0EC1-F9BE-F1AC62E91D13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37E307-2A88-8215-FF29-BAC69D4B1BA6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91482B-B5A1-36B1-DFD7-5854DBD9E578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EB09155-8AD8-B37B-912A-009E8C05EED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B4126E-70C1-9066-9B15-7AE2721292C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7905FFD-428D-9A7E-FFC3-C1B5DE50DAA8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3F133C-2880-0DC5-67B0-6B14AE92CF5A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BBADEE-8F70-F3B3-28B1-B87FCE38A79C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5D348-D7CD-4ACE-117E-4561D13E7E37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B10AF-F094-7587-89F5-0E8C7D1532D1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50667-4C15-5774-8B98-7B6FEF9A5F08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1909AE-4962-349B-05B4-9084A8BBA722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89F2CC-3819-184C-712B-493B36993B51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8E80E0-3A6F-0BA4-7F59-3CE206CA0F43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C0862-64E8-4187-E082-179487EF7936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0DDE15-B3C3-468E-56F0-F1EC2DB9A7B7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D47DA3-42F5-D5D6-B89F-F544F1F8647D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1753D3-3312-AC02-DA8E-D5BABDB8F76A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B0AB94-714D-0AAD-41C8-7777DC51A768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0E4B82-4F76-9887-412B-CD09A74FF763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36A56BBF-E765-3D46-EE77-CE15D312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24018A0-CF13-83B1-493C-EE3CBB79BB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124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6B7A1CE6-9F13-26F5-4B35-73E12062CB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974EB0F-3DF5-71D1-4A21-7B0FCE8128F2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F1288E-376D-7277-F04B-E2F196FF064E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E06E935A-CD5B-BF93-D0DE-BA7269229491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F068CD3F-F98D-07D2-DDAB-8C99C0F45504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679E730B-692F-2B80-3DB2-6ECB888EED9B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CF382A-BF6E-2FB0-8C26-93A3CDB2ACBD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1BADD1-E8F6-E9E7-6CDA-458F8B6B90FC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2307C9-36A2-F794-8143-FA6133248D2F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C16E63-BE85-E7CB-22B5-FE4C536DED0E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BD264F-0C69-6160-5987-7059593CD887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B2A272-2B17-ED86-E059-2D6BF445F073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D4379E-F6E3-74D3-C96A-001A6A6A944D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5965528-A417-24F2-6EB3-838E9698D2CE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AEF0F0BD-A60B-7206-DEEE-ECD563331B2B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6EC80AF5-2F9D-6239-295D-E27148B05F01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C03B6C9A-F2AF-05C3-E5FE-6A9D0732B520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3E6510-31C6-B7E0-A193-A41CD8D4C9CB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032DB8-3B9D-736C-BDAE-B43842211B6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C03F00-F12E-CEB2-3032-A4ACA0A40F7C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08AA52-3F53-D046-42FC-448438DDE17E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910237-8323-F891-4C1E-FD51CB71C08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E67368-AFD5-21E5-B337-B1E8602DD91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1117692-729E-7DA4-8795-EBCC3826D5A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1E0E7B-7A8E-0B30-E3FE-124834680B57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5A5E2-3975-40EA-3391-2A4EDF58C35F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C3CF6F-2C11-8531-7EA9-84F85C0256D8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9CB8B-62ED-6AB5-0AD6-618FAE5D4188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63A1D7-D743-4ABE-77F6-44A6FAFB792E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C4E6E-B2ED-627F-83C7-ED64B99A6542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75EDA-E588-5EF1-88B8-9BF522563375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61EB4B-A6CD-2881-6688-1F4955952C34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F6FC8-8AF0-2AFD-F12F-6DEE53E3DF8C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8CAAFE-AB5C-4738-47A0-DE26B40CABA0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1A11A-EF18-06CD-3848-59836E9DF9CD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C6BFC-147D-6E51-19D5-64875D04506A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8A1E1D-E1C6-EFFD-CB1A-B07E9E306630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D56765-32D7-AF09-96AA-A7D14F305211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ABECF6-BB11-6599-24D7-1C665611A4EE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1DEDE7D-3A42-D9FE-630C-B02ABEB93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793CC64-ADFB-AB79-A261-E3D68E53E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7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6AD2BF8-C518-871B-0AE9-577F3EA9A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60657486-DD6F-FEE9-0530-637465E495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125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6F42D209-6209-E163-85B3-D0CC1FDB71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5C2157-E8F7-E7D4-910B-1364B7A5D44A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1AC026-F4E1-3BB1-5A23-F1297027D209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0C49E57B-D6AA-5171-D8F5-9DE13157D440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27B57B5F-7625-F2BD-BF85-CE1411B2B9DF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AC4AF0F0-C499-9E5B-2AB7-94430BA5C120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624B9-EF09-0FC5-5510-B718DA32F32A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30D1D2-6498-8E8D-AE20-0248B8E6A621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F208EB-60B5-0275-628F-9E1049B63BB6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AF93E8-825A-9C9B-F1D9-17571C45743F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5C0894-205B-9BAC-0959-B4CA791488E2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7728AF-764D-2CC9-22CF-241769DE5529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C313A1-C943-CD2F-D292-FEE1A55DD453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0A51188-64A7-A0C8-F5E0-B91CFDA975A9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96E1509D-9974-E7BE-41F4-F7B943A87D9E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9D164960-F438-FD41-8C02-E2465B6B0079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54FA8B0A-DB3C-9B9B-92A8-98BE0E298542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E21F0D-F81A-DFF5-1600-1B2E3A206AB5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EB1D30-77AC-86E7-CAEB-1C64DCB62E1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5EA1F2-FEE7-E01C-5C1A-2D4E80778869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BF587B-2E20-D3D6-DE87-A2CF41ACC57D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8E50C1-837A-6268-2D59-653140AEBF7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56AF09-AAE1-7A6C-C8BB-FC81A7BE6EA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691529-D243-84EC-4C8F-5CB5C460B605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FD02F05-8C10-B10F-75FF-C7343ADDECDD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D32E5A-3BEC-2539-BAC7-2DBF85A6CA3A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A02867-7B02-9914-57FE-4657323AF8DF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80BD2-12D6-CC48-DE61-3FD5CBE02E6E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3BAC71-73FD-E4A6-482B-960FB9BAD76C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05DF19-132F-4634-BDB5-5DB7F38710B4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E3FFF-7AC6-D503-9885-E3D077EB3E99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46D644-F92B-587E-2C9D-612A7374D821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71C4B1-B186-57DF-973A-359D791BCBDA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57C51C-74D1-CA4C-5622-E6FD0E250F57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4CF47-B202-B078-DC97-CF1682A976CF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03696-5EE9-B0CD-24B0-45ABC1186A97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ADFD2-2BDB-DB92-416A-B4834F8CA6DC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BC642E-DEB4-19B6-23F8-DF62127E531B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4F0E10-3800-0643-FE95-1A2594E4F38F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831734E2-EB1F-0DE8-78D0-2948FC18E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DB563D0-69A0-D6AE-9617-83A89FE90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CD64AC7B-1B3C-12D6-91C8-80E26251E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8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DAD167B-3EA7-9C63-B37F-C91C332B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B360F3BD-A695-7828-0DE1-2995BD0BDA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23793746-EE6B-BBE0-977C-BFDD78DFE3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0671916-6F80-5341-1DA7-C985AF7DD015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FD2FAC-5FB4-B7A0-6ADA-F7C0A66250B8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3624880F-17F6-ED29-79C0-935AAD5A8689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BE8D8822-13B6-C494-F045-B2EF32F7B429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BB596D8A-CDA5-48FE-E2EE-09340BBA2D53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76ADC38-D34A-660B-C0CC-0B3B2FD09697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1B5884-3771-5B70-73ED-6B161A1AAD16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1CFD6A-E303-7865-7825-FB6036DB488D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2DF79-CDCA-E684-7822-351487E37DCD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C45521-761A-7290-789C-647737441A61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5AD100-BCA4-1144-FAFE-993A150C9FED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4F9F89-1A50-DCA9-1937-82022BB05A37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84F527-4BFA-48CE-E0E9-7B1FCED46AF8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52DEBD0A-333C-AC49-8842-57F7DA9F7A36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FC97CB6E-6F20-EE84-7B1C-FA7F733C2578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BE895257-9D55-4772-D487-733AD047C86C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C3D3F6-BFCC-738C-C887-A155D924B067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56CD41-768B-551E-D422-642B0A13C92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4E8327-466A-F1B4-F7E9-74BC1CB3FF86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A95C27-E0E7-ECC2-167D-2612A4CD8E9E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49008F-F1A0-490F-D80E-68D49150CDF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7089F5-4310-BF48-EE26-3DFA7CBE72B2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F4356C-FD56-A18B-35AB-392C9F9D4D3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01B7349-D9A9-5539-4174-B4AC564F8062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1C41F-5C4A-0CDD-53D0-9F6566CCCA54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EA3C05-E91F-AEB5-0EA7-AE4965CC0768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0EBB1D-8C15-8828-157F-1AAACB945AC2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77B7CF-CEB7-C8CD-35C2-51F2703C166D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847BA2-91FA-8911-84D1-2AB7448A9316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A7C94F-0455-2E95-91A5-6EB5EC05D6D5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C34D23-C94C-609D-F8AE-60F70A5CFBC5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29FC50-432A-6072-A69D-326ED1209D93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64B51B-BEB9-20FC-E547-377D01C2E9A5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912C63-D0A9-5D28-8B8C-1F885F6D1D7E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E49652-49AD-F363-C0E8-44D9E01AA015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EB8A5-5DAB-A5CE-1399-5A3A5D080A5A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B6CD56-443D-FA5B-31DC-ED5A3004BB07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6BB373-AD0D-4EF5-8C1A-107BFA340AFF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9D84CBD9-524E-8C9B-5A02-78E6F4C2A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4E585B8-12E0-2AF2-A339-9519C4339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970A7082-5819-9FB6-4BFC-0DE5D04D6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A43C63EE-1F70-076B-FB9C-7CD0E01AD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812" y="2615697"/>
            <a:ext cx="914400" cy="91440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4D1F2AC3-DAA6-DA09-78C6-4F40F567E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062" y="3336907"/>
            <a:ext cx="914400" cy="914400"/>
          </a:xfrm>
          <a:prstGeom prst="rect">
            <a:avLst/>
          </a:prstGeom>
        </p:spPr>
      </p:pic>
      <p:pic>
        <p:nvPicPr>
          <p:cNvPr id="38" name="Graphic 37" descr="Badge Cross with solid fill">
            <a:extLst>
              <a:ext uri="{FF2B5EF4-FFF2-40B4-BE49-F238E27FC236}">
                <a16:creationId xmlns:a16="http://schemas.microsoft.com/office/drawing/2014/main" id="{A9FD1781-9D9F-CD0E-AAE1-F65BC1F6A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6915" y="4249784"/>
            <a:ext cx="761532" cy="7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34E0191-F994-CA30-144C-0E981F72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3E414B02-0299-72BB-C9C1-97D7AB49BD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AC7A3539-8293-91D7-A834-03E69F0FF1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A4949E-DC42-4EBF-3B46-475356168148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FE3C9D-A246-95CC-98FF-EBC0449B7E53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C70640AA-1668-DB85-3639-07EC6B4D7509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F4867B79-04CA-813C-3845-67B2CCB89732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0476BD50-88A7-AB57-4028-17CF09A3350C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E503B-4600-D7DA-FE74-0D2EDF65CDD1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A1D7A-2AA5-F53B-B8B7-81D8DCEFB3D7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B58701-5011-990F-9124-C0572926E5C0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61692-F8FC-1D9F-9120-CABCE0D7A497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AB57E2-4603-FBA5-E8F7-9D1546A23A15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189F46-2397-DCAD-A7BF-F362D0DBD405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F91CA7-505A-F344-BB85-1753391340AD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3E6DEF1-AED2-7D39-B6F2-E5299FD9D726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16D8FDEE-FAA0-580D-98DF-F64F16ABA039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92767373-C04E-E916-C4B0-56FF9D07A470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A6CC2469-52C9-F038-8BF7-2E1568CDE788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1B39C2-0ED5-7D93-0DA0-69D5E8C7B9E3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B962B5-CC65-3999-B238-A6C105886A1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645D3A-D1E3-3F92-DECE-EAEEED7516F9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6572F0-D080-B05A-BB80-1FE073919A58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FCEBE3-A703-3CA2-8CBD-2BB4C826411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C14543-9C37-6532-B62C-B785C0BA518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16DFD06-B013-A016-56F2-4A1E3A6D78E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7D48C2-4549-B6D7-E7E5-6371F6397137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24F4F-D8A1-F72A-C1A2-733B470EB97C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009F44-A169-E1AB-4C0A-3172FC8E7071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48B837-C9A9-9B15-E1A1-CE0EB73755CC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372F0-A593-F64F-50D5-B3BB0433DF8F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A2AE74-8D24-F1AB-E16D-86F338FE3B6B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AF1355-5D3A-D6E0-2D12-3311E5B22583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52F9C-E500-EEEC-E69B-7AD79467673B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A3F587-8D01-0C79-7AA3-EEF2DDBE36D8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D748DF-834A-AE7E-C833-2F9BB2B75A78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FD4B84-BC19-8333-1393-350BD537D28E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20F096-69C0-6879-F1B7-93D8DDB86259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AFF3E-3B23-6588-E54B-CF091A973A5E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578E85-A5B6-220E-52A6-354A03A4C662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B3CE72-CAA3-6D3A-EDC4-181FFF860C80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05F7732D-F7CA-8BDB-4BD7-E7265C015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03E7251-6B6C-9DE8-8D32-C46BCD47D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C1D39649-A26A-F08E-6299-C0D872BA6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DB6CA72-BA3F-B57A-215D-4883A67AB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812" y="2615697"/>
            <a:ext cx="914400" cy="91440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47408B00-D1CD-16D1-377C-4F1EAEBCE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062" y="3336907"/>
            <a:ext cx="914400" cy="914400"/>
          </a:xfrm>
          <a:prstGeom prst="rect">
            <a:avLst/>
          </a:prstGeom>
        </p:spPr>
      </p:pic>
      <p:pic>
        <p:nvPicPr>
          <p:cNvPr id="38" name="Graphic 37" descr="Badge Cross with solid fill">
            <a:extLst>
              <a:ext uri="{FF2B5EF4-FFF2-40B4-BE49-F238E27FC236}">
                <a16:creationId xmlns:a16="http://schemas.microsoft.com/office/drawing/2014/main" id="{96CD103B-1208-7FD8-67AE-E21AD48AD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6915" y="4249784"/>
            <a:ext cx="761532" cy="761532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CA5D814D-5760-7BB1-AC0A-7DAA4EA4D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628" y="1358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FC0A5E4-F045-749C-F7D6-45D25719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558EB3D8-C3D1-E89E-7C87-D93A5EBDD8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131A3664-6052-F7F8-8827-A8D23787F9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2BCD4C2-EC85-3655-DC54-D09A0B8BC113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280F028-3879-63B5-9492-F3CDB34967B4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F1A6EEEE-025E-0DE2-82D9-A7080B2228AA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B69F7D70-7DD5-4B53-4BEC-5A207C68237C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33CF21B4-625B-D825-5CF3-2280408EC3C1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1CA69A2-AADF-0CDC-FE49-B8E40D5ABC8F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11C8F1-B765-B521-CEA0-5EFDB5951311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146630-ED17-BB33-72E4-EABEC7D1ACA9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E34A5D-5A2B-072D-DD65-85D8C35E3CE4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A3E129-A534-CC21-B7AE-082FB6D12E2C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A183D2-88EB-76F9-B06F-5D7F73FA4788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6C92AE-7ADF-8798-5D71-1262A48F30A3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113C9EE-0808-B2BD-8173-4FF58982211F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380285D5-6058-93AB-AF25-1FBF7FF7040F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6284A80C-A38A-33A4-026C-BC0FE959617F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53381591-C8DB-0FFA-8555-B1EBCE62D136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0700CF-4B45-ED9D-F08F-97D05C0AE604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5B851-0804-6ED8-4211-0CA1C9597FD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90F8F1-CF0E-BF5D-EC3B-4B0CAA2A55EC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733685-0CC3-6865-4352-BA8F8609F908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2F21AF-614D-8086-26DA-06336ABDDA5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3AFD749-499E-D94C-6A4F-7DF2AA9E48C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E44CDE-418D-6708-8F1D-63799FFD2A4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53A8F8B-F587-CF49-F64C-AFB8908CC5EB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136A72-ABEB-E48E-1DF3-202D8DF5E8B8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1A1BA-704D-A702-9BDD-2CC5E133F641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027549-806F-620B-FDD1-19B780E35B6F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54B61-B3B9-DD85-6C1B-B78BFC8DBD1A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CE23B-DAE7-77EB-7083-3B2C254BB7CC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59EC06-2FF2-77B8-A655-9039973FB687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52371-DA14-3C59-7F1B-266BDE2BAFAC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1BF38E-33F1-1238-3676-4B8F217D114B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6369D0-4BAE-C2C7-1E8E-4214B6F314EB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EFF2A2-150B-3BAF-9575-43197AFBE006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2727F5-C8DA-4295-DFED-353DDBC17C88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3B76F8-9DE2-9A99-E037-16FDA5C769E9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01812-29CD-81B9-AFF5-9F8139E300F1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9403A8-632D-C532-9E96-644FC12B2A63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BDFC697-2C1B-95A9-C760-D8D348FF9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EEB2CB2-5ADB-48D3-AE6E-5DE3E967A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5269A99D-B102-E05F-CEFB-1B476CF18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AC0741D-B85B-9922-1E19-24E85B3D1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812" y="2615697"/>
            <a:ext cx="914400" cy="91440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2D9ADC0A-9BB7-D23F-8C44-8EA1C3AE8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062" y="3336907"/>
            <a:ext cx="914400" cy="914400"/>
          </a:xfrm>
          <a:prstGeom prst="rect">
            <a:avLst/>
          </a:prstGeom>
        </p:spPr>
      </p:pic>
      <p:pic>
        <p:nvPicPr>
          <p:cNvPr id="38" name="Graphic 37" descr="Badge Cross with solid fill">
            <a:extLst>
              <a:ext uri="{FF2B5EF4-FFF2-40B4-BE49-F238E27FC236}">
                <a16:creationId xmlns:a16="http://schemas.microsoft.com/office/drawing/2014/main" id="{3DC1D5BA-8521-DB91-D316-9698C2D52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6915" y="4249784"/>
            <a:ext cx="761532" cy="761532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193DB2D1-90A7-56AC-DB1C-A01AC6C0F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628" y="135811"/>
            <a:ext cx="914400" cy="914400"/>
          </a:xfrm>
          <a:prstGeom prst="rect">
            <a:avLst/>
          </a:prstGeom>
        </p:spPr>
      </p:pic>
      <p:pic>
        <p:nvPicPr>
          <p:cNvPr id="42" name="Graphic 41" descr="Badge Cross with solid fill">
            <a:extLst>
              <a:ext uri="{FF2B5EF4-FFF2-40B4-BE49-F238E27FC236}">
                <a16:creationId xmlns:a16="http://schemas.microsoft.com/office/drawing/2014/main" id="{A5D1364D-9BC3-B5DE-AE14-0D8578CE1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3599" y="1029289"/>
            <a:ext cx="761532" cy="7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1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3D5165C-BD20-C07A-A594-E356DA421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11835510-E747-9C17-64DB-F0ECB48B97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129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EFA8191D-C869-0C76-B683-4C1A1ABC79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43A211A-CC2D-370A-3E28-6448FE4954FF}"/>
              </a:ext>
            </a:extLst>
          </p:cNvPr>
          <p:cNvGrpSpPr/>
          <p:nvPr/>
        </p:nvGrpSpPr>
        <p:grpSpPr>
          <a:xfrm>
            <a:off x="1470386" y="1281217"/>
            <a:ext cx="1314300" cy="1190260"/>
            <a:chOff x="2681348" y="2157016"/>
            <a:chExt cx="1314300" cy="11902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BBF828-F4DC-8265-FB59-82E0AE0FEFAC}"/>
                </a:ext>
              </a:extLst>
            </p:cNvPr>
            <p:cNvGrpSpPr/>
            <p:nvPr/>
          </p:nvGrpSpPr>
          <p:grpSpPr>
            <a:xfrm>
              <a:off x="2712098" y="2188866"/>
              <a:ext cx="1221925" cy="1158410"/>
              <a:chOff x="7238500" y="2287575"/>
              <a:chExt cx="1221925" cy="1158410"/>
            </a:xfrm>
          </p:grpSpPr>
          <p:sp>
            <p:nvSpPr>
              <p:cNvPr id="5" name="Google Shape;148;p19">
                <a:extLst>
                  <a:ext uri="{FF2B5EF4-FFF2-40B4-BE49-F238E27FC236}">
                    <a16:creationId xmlns:a16="http://schemas.microsoft.com/office/drawing/2014/main" id="{609D3AA3-A372-1E2B-39DA-F4CA87F15590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6" name="Google Shape;149;p19">
                <a:extLst>
                  <a:ext uri="{FF2B5EF4-FFF2-40B4-BE49-F238E27FC236}">
                    <a16:creationId xmlns:a16="http://schemas.microsoft.com/office/drawing/2014/main" id="{F75B42A7-2ED1-D990-66F0-2278D4A570AB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8" name="Google Shape;150;p19">
              <a:extLst>
                <a:ext uri="{FF2B5EF4-FFF2-40B4-BE49-F238E27FC236}">
                  <a16:creationId xmlns:a16="http://schemas.microsoft.com/office/drawing/2014/main" id="{62C683E7-3E60-5BC6-857F-8C3FF8FC258A}"/>
                </a:ext>
              </a:extLst>
            </p:cNvPr>
            <p:cNvSpPr txBox="1"/>
            <p:nvPr/>
          </p:nvSpPr>
          <p:spPr>
            <a:xfrm>
              <a:off x="2681348" y="215701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E3728B8-97C4-2DD3-B321-752ACE30149F}"/>
              </a:ext>
            </a:extLst>
          </p:cNvPr>
          <p:cNvSpPr/>
          <p:nvPr/>
        </p:nvSpPr>
        <p:spPr>
          <a:xfrm>
            <a:off x="5589439" y="987268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875F0D-6DA2-009C-12B1-CE1503E2C6F9}"/>
              </a:ext>
            </a:extLst>
          </p:cNvPr>
          <p:cNvSpPr/>
          <p:nvPr/>
        </p:nvSpPr>
        <p:spPr>
          <a:xfrm>
            <a:off x="5589438" y="1647747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62EDF-2577-872E-D48E-546FB46EC7FB}"/>
              </a:ext>
            </a:extLst>
          </p:cNvPr>
          <p:cNvSpPr/>
          <p:nvPr/>
        </p:nvSpPr>
        <p:spPr>
          <a:xfrm>
            <a:off x="5587370" y="231761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BA3B3B-58B8-5856-F497-E786F092A7B4}"/>
              </a:ext>
            </a:extLst>
          </p:cNvPr>
          <p:cNvSpPr/>
          <p:nvPr/>
        </p:nvSpPr>
        <p:spPr>
          <a:xfrm>
            <a:off x="5587370" y="300974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27CC71-3E70-4E6B-195E-F6BE2F7B0EA4}"/>
              </a:ext>
            </a:extLst>
          </p:cNvPr>
          <p:cNvSpPr/>
          <p:nvPr/>
        </p:nvSpPr>
        <p:spPr>
          <a:xfrm>
            <a:off x="5587370" y="3701880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CAD99-12DC-20DC-F11B-DA79B41E09CB}"/>
              </a:ext>
            </a:extLst>
          </p:cNvPr>
          <p:cNvSpPr/>
          <p:nvPr/>
        </p:nvSpPr>
        <p:spPr>
          <a:xfrm>
            <a:off x="5587370" y="4394015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F890A6-9557-BD56-8387-69C293647F82}"/>
              </a:ext>
            </a:extLst>
          </p:cNvPr>
          <p:cNvGrpSpPr/>
          <p:nvPr/>
        </p:nvGrpSpPr>
        <p:grpSpPr>
          <a:xfrm>
            <a:off x="1454898" y="3203755"/>
            <a:ext cx="1314300" cy="1190260"/>
            <a:chOff x="4784531" y="2156906"/>
            <a:chExt cx="1314300" cy="11902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6511E53-D605-2B08-BA24-C0F32A306C2D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36" name="Google Shape;148;p19">
                <a:extLst>
                  <a:ext uri="{FF2B5EF4-FFF2-40B4-BE49-F238E27FC236}">
                    <a16:creationId xmlns:a16="http://schemas.microsoft.com/office/drawing/2014/main" id="{75AD2952-BB2C-17DA-3508-5F40BEFA739C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37" name="Google Shape;149;p19">
                <a:extLst>
                  <a:ext uri="{FF2B5EF4-FFF2-40B4-BE49-F238E27FC236}">
                    <a16:creationId xmlns:a16="http://schemas.microsoft.com/office/drawing/2014/main" id="{ABDCF2E2-F482-7DC5-EAD6-801453DE7251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5" name="Google Shape;150;p19">
              <a:extLst>
                <a:ext uri="{FF2B5EF4-FFF2-40B4-BE49-F238E27FC236}">
                  <a16:creationId xmlns:a16="http://schemas.microsoft.com/office/drawing/2014/main" id="{3D91DDF6-0247-78EB-34A5-00F931E3E62B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1D2533-7E6D-4D6C-CA1B-CC5DF24B766E}"/>
              </a:ext>
            </a:extLst>
          </p:cNvPr>
          <p:cNvCxnSpPr>
            <a:endCxn id="26" idx="1"/>
          </p:cNvCxnSpPr>
          <p:nvPr/>
        </p:nvCxnSpPr>
        <p:spPr>
          <a:xfrm flipV="1">
            <a:off x="2722861" y="1215868"/>
            <a:ext cx="2866578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F09F74-1F15-1406-6C3E-C38F1A006CB3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21827" y="1876347"/>
            <a:ext cx="286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EB19B1-0449-3577-19EC-1B99E27BB26C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D42B70-06C1-7A0B-570E-BF78FFF6A282}"/>
              </a:ext>
            </a:extLst>
          </p:cNvPr>
          <p:cNvCxnSpPr>
            <a:cxnSpLocks/>
          </p:cNvCxnSpPr>
          <p:nvPr/>
        </p:nvCxnSpPr>
        <p:spPr>
          <a:xfrm>
            <a:off x="2721827" y="1876347"/>
            <a:ext cx="2866577" cy="66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58C315-75D3-BC97-34E7-FD0650338EB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69124" y="1876346"/>
            <a:ext cx="2818246" cy="13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EB2D38C-AA57-2F43-6C65-9F0F33333294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719759" y="1892217"/>
            <a:ext cx="2867611" cy="203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E794E5-44D7-110C-9988-0B5D8E28059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753611" y="1876345"/>
            <a:ext cx="2833759" cy="274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33327E2-456F-E128-A6D8-5B05CCE5B303}"/>
              </a:ext>
            </a:extLst>
          </p:cNvPr>
          <p:cNvSpPr/>
          <p:nvPr/>
        </p:nvSpPr>
        <p:spPr>
          <a:xfrm>
            <a:off x="6569925" y="52879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E33637-8561-DB6E-1446-608A70135060}"/>
              </a:ext>
            </a:extLst>
          </p:cNvPr>
          <p:cNvSpPr/>
          <p:nvPr/>
        </p:nvSpPr>
        <p:spPr>
          <a:xfrm>
            <a:off x="6557708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4A46D-8D48-4002-FD86-0895F5537C3F}"/>
              </a:ext>
            </a:extLst>
          </p:cNvPr>
          <p:cNvSpPr/>
          <p:nvPr/>
        </p:nvSpPr>
        <p:spPr>
          <a:xfrm>
            <a:off x="6555639" y="18558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12D4F-CFE9-BDE9-508E-DFDC4AF21C09}"/>
              </a:ext>
            </a:extLst>
          </p:cNvPr>
          <p:cNvSpPr/>
          <p:nvPr/>
        </p:nvSpPr>
        <p:spPr>
          <a:xfrm>
            <a:off x="6569925" y="3091736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1AA8B6-9458-48DC-4080-ACFE535E9130}"/>
              </a:ext>
            </a:extLst>
          </p:cNvPr>
          <p:cNvSpPr/>
          <p:nvPr/>
        </p:nvSpPr>
        <p:spPr>
          <a:xfrm>
            <a:off x="6569925" y="2471367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876EF2-452B-F1A5-07D4-EBCEEA3DF66C}"/>
              </a:ext>
            </a:extLst>
          </p:cNvPr>
          <p:cNvSpPr/>
          <p:nvPr/>
        </p:nvSpPr>
        <p:spPr>
          <a:xfrm>
            <a:off x="6521762" y="371210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2991FA-26DC-F227-14D4-8233894BE3D2}"/>
              </a:ext>
            </a:extLst>
          </p:cNvPr>
          <p:cNvSpPr/>
          <p:nvPr/>
        </p:nvSpPr>
        <p:spPr>
          <a:xfrm>
            <a:off x="6473599" y="4332474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D91938-ABC6-1061-673D-195579288187}"/>
              </a:ext>
            </a:extLst>
          </p:cNvPr>
          <p:cNvSpPr/>
          <p:nvPr/>
        </p:nvSpPr>
        <p:spPr>
          <a:xfrm>
            <a:off x="7550411" y="57396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AE9CD-B7B4-D300-DED4-0CD218BA94CE}"/>
              </a:ext>
            </a:extLst>
          </p:cNvPr>
          <p:cNvSpPr/>
          <p:nvPr/>
        </p:nvSpPr>
        <p:spPr>
          <a:xfrm>
            <a:off x="7550411" y="1166342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D3CE48-DA4B-E89E-5341-E09436103C34}"/>
              </a:ext>
            </a:extLst>
          </p:cNvPr>
          <p:cNvSpPr/>
          <p:nvPr/>
        </p:nvSpPr>
        <p:spPr>
          <a:xfrm>
            <a:off x="7522874" y="189438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58AFF-548B-2D7C-ED5E-567B8CD40078}"/>
              </a:ext>
            </a:extLst>
          </p:cNvPr>
          <p:cNvSpPr/>
          <p:nvPr/>
        </p:nvSpPr>
        <p:spPr>
          <a:xfrm>
            <a:off x="7550410" y="2486768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D8D2F9-2940-41C6-A2ED-D21FF9BB971F}"/>
              </a:ext>
            </a:extLst>
          </p:cNvPr>
          <p:cNvSpPr/>
          <p:nvPr/>
        </p:nvSpPr>
        <p:spPr>
          <a:xfrm>
            <a:off x="7522873" y="3129055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B7507D-BF80-098F-3E6C-97BE22008476}"/>
              </a:ext>
            </a:extLst>
          </p:cNvPr>
          <p:cNvSpPr/>
          <p:nvPr/>
        </p:nvSpPr>
        <p:spPr>
          <a:xfrm>
            <a:off x="7545195" y="3704423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AD167-D508-CB44-AD72-8FEB9F01FA2E}"/>
              </a:ext>
            </a:extLst>
          </p:cNvPr>
          <p:cNvSpPr/>
          <p:nvPr/>
        </p:nvSpPr>
        <p:spPr>
          <a:xfrm>
            <a:off x="7553624" y="4346710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6E4946-261E-D448-302D-3BC817A73A3A}"/>
              </a:ext>
            </a:extLst>
          </p:cNvPr>
          <p:cNvSpPr/>
          <p:nvPr/>
        </p:nvSpPr>
        <p:spPr>
          <a:xfrm>
            <a:off x="8394192" y="577899"/>
            <a:ext cx="568411" cy="457200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147CBAF-E893-C394-7B5A-719B9A89E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23" y="630912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EFDE492-4D76-B5DA-6A64-48F6AB95F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0922" y="1278199"/>
            <a:ext cx="914400" cy="91440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92DE0F0B-9BAD-239B-30E3-E63E89202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878" y="2156061"/>
            <a:ext cx="761532" cy="76153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73CA25F-1927-A8D1-DE9B-C22D9794D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1812" y="2615697"/>
            <a:ext cx="914400" cy="91440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4059479E-25E5-0D72-8424-B759C799D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062" y="3336907"/>
            <a:ext cx="914400" cy="914400"/>
          </a:xfrm>
          <a:prstGeom prst="rect">
            <a:avLst/>
          </a:prstGeom>
        </p:spPr>
      </p:pic>
      <p:pic>
        <p:nvPicPr>
          <p:cNvPr id="38" name="Graphic 37" descr="Badge Cross with solid fill">
            <a:extLst>
              <a:ext uri="{FF2B5EF4-FFF2-40B4-BE49-F238E27FC236}">
                <a16:creationId xmlns:a16="http://schemas.microsoft.com/office/drawing/2014/main" id="{2CB3F128-513B-DF2D-7068-5F0D6BE18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6915" y="4249784"/>
            <a:ext cx="761532" cy="761532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D4047489-B03A-DCFD-FED4-EA908C988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628" y="135811"/>
            <a:ext cx="914400" cy="914400"/>
          </a:xfrm>
          <a:prstGeom prst="rect">
            <a:avLst/>
          </a:prstGeom>
        </p:spPr>
      </p:pic>
      <p:pic>
        <p:nvPicPr>
          <p:cNvPr id="42" name="Graphic 41" descr="Badge Cross with solid fill">
            <a:extLst>
              <a:ext uri="{FF2B5EF4-FFF2-40B4-BE49-F238E27FC236}">
                <a16:creationId xmlns:a16="http://schemas.microsoft.com/office/drawing/2014/main" id="{95ED04E6-7A3A-4822-967F-1B320226D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3599" y="1029289"/>
            <a:ext cx="761532" cy="761532"/>
          </a:xfrm>
          <a:prstGeom prst="rect">
            <a:avLst/>
          </a:prstGeom>
        </p:spPr>
      </p:pic>
      <p:pic>
        <p:nvPicPr>
          <p:cNvPr id="44" name="Graphic 43" descr="Badge Cross with solid fill">
            <a:extLst>
              <a:ext uri="{FF2B5EF4-FFF2-40B4-BE49-F238E27FC236}">
                <a16:creationId xmlns:a16="http://schemas.microsoft.com/office/drawing/2014/main" id="{95B771EF-38B7-BE99-56B4-42632A7F6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5462" y="1699549"/>
            <a:ext cx="761532" cy="761532"/>
          </a:xfrm>
          <a:prstGeom prst="rect">
            <a:avLst/>
          </a:prstGeom>
        </p:spPr>
      </p:pic>
      <p:pic>
        <p:nvPicPr>
          <p:cNvPr id="47" name="Graphic 46" descr="Badge Cross with solid fill">
            <a:extLst>
              <a:ext uri="{FF2B5EF4-FFF2-40B4-BE49-F238E27FC236}">
                <a16:creationId xmlns:a16="http://schemas.microsoft.com/office/drawing/2014/main" id="{CB0C2B84-9EAE-2F27-A8D3-3AEB91EC7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0804" y="2937928"/>
            <a:ext cx="761532" cy="761532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842FE285-CCBB-F860-FAD4-70189C014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5486" y="2131102"/>
            <a:ext cx="914400" cy="914400"/>
          </a:xfrm>
          <a:prstGeom prst="rect">
            <a:avLst/>
          </a:prstGeom>
        </p:spPr>
      </p:pic>
      <p:pic>
        <p:nvPicPr>
          <p:cNvPr id="50" name="Graphic 49" descr="Checkmark with solid fill">
            <a:extLst>
              <a:ext uri="{FF2B5EF4-FFF2-40B4-BE49-F238E27FC236}">
                <a16:creationId xmlns:a16="http://schemas.microsoft.com/office/drawing/2014/main" id="{DD9243EB-95FD-B975-A0DA-9241D8651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3599" y="3402917"/>
            <a:ext cx="914400" cy="914400"/>
          </a:xfrm>
          <a:prstGeom prst="rect">
            <a:avLst/>
          </a:prstGeom>
        </p:spPr>
      </p:pic>
      <p:pic>
        <p:nvPicPr>
          <p:cNvPr id="51" name="Graphic 50" descr="Checkmark with solid fill">
            <a:extLst>
              <a:ext uri="{FF2B5EF4-FFF2-40B4-BE49-F238E27FC236}">
                <a16:creationId xmlns:a16="http://schemas.microsoft.com/office/drawing/2014/main" id="{F75E3720-2CB8-E00B-7B06-A43A08699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8336" y="3929076"/>
            <a:ext cx="914400" cy="914400"/>
          </a:xfrm>
          <a:prstGeom prst="rect">
            <a:avLst/>
          </a:prstGeom>
        </p:spPr>
      </p:pic>
      <p:pic>
        <p:nvPicPr>
          <p:cNvPr id="53" name="Graphic 52" descr="Checkmark with solid fill">
            <a:extLst>
              <a:ext uri="{FF2B5EF4-FFF2-40B4-BE49-F238E27FC236}">
                <a16:creationId xmlns:a16="http://schemas.microsoft.com/office/drawing/2014/main" id="{BA7F5549-BF11-831C-7CA7-5F73C618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2141" y="249574"/>
            <a:ext cx="914400" cy="914400"/>
          </a:xfrm>
          <a:prstGeom prst="rect">
            <a:avLst/>
          </a:prstGeom>
        </p:spPr>
      </p:pic>
      <p:pic>
        <p:nvPicPr>
          <p:cNvPr id="54" name="Graphic 53" descr="Checkmark with solid fill">
            <a:extLst>
              <a:ext uri="{FF2B5EF4-FFF2-40B4-BE49-F238E27FC236}">
                <a16:creationId xmlns:a16="http://schemas.microsoft.com/office/drawing/2014/main" id="{F34168C2-AE45-81BF-ED1E-315A465DE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2141" y="806499"/>
            <a:ext cx="914400" cy="914400"/>
          </a:xfrm>
          <a:prstGeom prst="rect">
            <a:avLst/>
          </a:prstGeom>
        </p:spPr>
      </p:pic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E572ED6E-4C7B-BBD7-1326-A64D408F6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8070" y="1546681"/>
            <a:ext cx="914400" cy="914400"/>
          </a:xfrm>
          <a:prstGeom prst="rect">
            <a:avLst/>
          </a:prstGeom>
        </p:spPr>
      </p:pic>
      <p:pic>
        <p:nvPicPr>
          <p:cNvPr id="56" name="Graphic 55" descr="Checkmark with solid fill">
            <a:extLst>
              <a:ext uri="{FF2B5EF4-FFF2-40B4-BE49-F238E27FC236}">
                <a16:creationId xmlns:a16="http://schemas.microsoft.com/office/drawing/2014/main" id="{C872AC42-E101-DC34-C3A6-684B46B02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1928" y="2168352"/>
            <a:ext cx="914400" cy="914400"/>
          </a:xfrm>
          <a:prstGeom prst="rect">
            <a:avLst/>
          </a:prstGeom>
        </p:spPr>
      </p:pic>
      <p:pic>
        <p:nvPicPr>
          <p:cNvPr id="57" name="Graphic 56" descr="Checkmark with solid fill">
            <a:extLst>
              <a:ext uri="{FF2B5EF4-FFF2-40B4-BE49-F238E27FC236}">
                <a16:creationId xmlns:a16="http://schemas.microsoft.com/office/drawing/2014/main" id="{4860ACC0-439F-99F3-3123-13117E91F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8070" y="2772220"/>
            <a:ext cx="914400" cy="914400"/>
          </a:xfrm>
          <a:prstGeom prst="rect">
            <a:avLst/>
          </a:prstGeom>
        </p:spPr>
      </p:pic>
      <p:pic>
        <p:nvPicPr>
          <p:cNvPr id="58" name="Graphic 57" descr="Checkmark with solid fill">
            <a:extLst>
              <a:ext uri="{FF2B5EF4-FFF2-40B4-BE49-F238E27FC236}">
                <a16:creationId xmlns:a16="http://schemas.microsoft.com/office/drawing/2014/main" id="{AE8DBE48-4BA0-1942-B529-66FE2DD0B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5199" y="249574"/>
            <a:ext cx="914400" cy="914400"/>
          </a:xfrm>
          <a:prstGeom prst="rect">
            <a:avLst/>
          </a:prstGeom>
        </p:spPr>
      </p:pic>
      <p:pic>
        <p:nvPicPr>
          <p:cNvPr id="59" name="Graphic 58" descr="Checkmark with solid fill">
            <a:extLst>
              <a:ext uri="{FF2B5EF4-FFF2-40B4-BE49-F238E27FC236}">
                <a16:creationId xmlns:a16="http://schemas.microsoft.com/office/drawing/2014/main" id="{94336825-0A5D-1A6E-42DF-AC6DE0490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0023" y="3356716"/>
            <a:ext cx="914400" cy="914400"/>
          </a:xfrm>
          <a:prstGeom prst="rect">
            <a:avLst/>
          </a:prstGeom>
        </p:spPr>
      </p:pic>
      <p:pic>
        <p:nvPicPr>
          <p:cNvPr id="60" name="Graphic 59" descr="Checkmark with solid fill">
            <a:extLst>
              <a:ext uri="{FF2B5EF4-FFF2-40B4-BE49-F238E27FC236}">
                <a16:creationId xmlns:a16="http://schemas.microsoft.com/office/drawing/2014/main" id="{B63FF341-EB5D-5B7D-4014-BA3C5125B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1976" y="39412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D408FAB-F760-1EC2-BD90-A933AFB6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D2218CBF-0E37-3C33-7480-D9FF675433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070945-1BEE-3A6A-3C7C-96FFB659A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48880"/>
              </p:ext>
            </p:extLst>
          </p:nvPr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start_time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end_time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Is_bot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17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>
                    <a:solidFill>
                      <a:srgbClr val="00B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5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1641764700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>
                    <a:solidFill>
                      <a:srgbClr val="00B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545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6C8FA45-F7A2-0241-B4C3-D00AA6399940}"/>
              </a:ext>
            </a:extLst>
          </p:cNvPr>
          <p:cNvSpPr/>
          <p:nvPr/>
        </p:nvSpPr>
        <p:spPr>
          <a:xfrm>
            <a:off x="5548184" y="1446736"/>
            <a:ext cx="1408670" cy="259588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6B1C0C-C99C-17C4-6F78-E1198D41D8AB}"/>
              </a:ext>
            </a:extLst>
          </p:cNvPr>
          <p:cNvSpPr txBox="1"/>
          <p:nvPr/>
        </p:nvSpPr>
        <p:spPr>
          <a:xfrm>
            <a:off x="18912" y="212666"/>
            <a:ext cx="4772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The </a:t>
            </a:r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session_summary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89753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AA0FC08-B15F-855A-F977-B8E3F8724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0D5CCB6B-983B-D18D-542C-16E4AF62EE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1ACB6DF2-6E8B-7B3A-1CD4-772563D761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40A94FB-F8CB-E5F8-B7EC-DF91D0E1AE4F}"/>
              </a:ext>
            </a:extLst>
          </p:cNvPr>
          <p:cNvGrpSpPr/>
          <p:nvPr/>
        </p:nvGrpSpPr>
        <p:grpSpPr>
          <a:xfrm>
            <a:off x="2712098" y="2188866"/>
            <a:ext cx="1221925" cy="1158410"/>
            <a:chOff x="7238500" y="2287575"/>
            <a:chExt cx="1221925" cy="1158410"/>
          </a:xfrm>
        </p:grpSpPr>
        <p:sp>
          <p:nvSpPr>
            <p:cNvPr id="5" name="Google Shape;148;p19">
              <a:extLst>
                <a:ext uri="{FF2B5EF4-FFF2-40B4-BE49-F238E27FC236}">
                  <a16:creationId xmlns:a16="http://schemas.microsoft.com/office/drawing/2014/main" id="{88FBA69B-5CF6-49F9-4986-BF454713D9DD}"/>
                </a:ext>
              </a:extLst>
            </p:cNvPr>
            <p:cNvSpPr/>
            <p:nvPr/>
          </p:nvSpPr>
          <p:spPr>
            <a:xfrm>
              <a:off x="7238525" y="22875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6" name="Google Shape;149;p19">
              <a:extLst>
                <a:ext uri="{FF2B5EF4-FFF2-40B4-BE49-F238E27FC236}">
                  <a16:creationId xmlns:a16="http://schemas.microsoft.com/office/drawing/2014/main" id="{9683A807-C61C-B7AC-104E-E541DB2E515D}"/>
                </a:ext>
              </a:extLst>
            </p:cNvPr>
            <p:cNvGraphicFramePr/>
            <p:nvPr/>
          </p:nvGraphicFramePr>
          <p:xfrm>
            <a:off x="7238500" y="25316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8" name="Google Shape;150;p19">
            <a:extLst>
              <a:ext uri="{FF2B5EF4-FFF2-40B4-BE49-F238E27FC236}">
                <a16:creationId xmlns:a16="http://schemas.microsoft.com/office/drawing/2014/main" id="{900AB3AC-A77E-3E60-1E80-C7F437DA65AE}"/>
              </a:ext>
            </a:extLst>
          </p:cNvPr>
          <p:cNvSpPr txBox="1"/>
          <p:nvPr/>
        </p:nvSpPr>
        <p:spPr>
          <a:xfrm>
            <a:off x="2662528" y="2156906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session_summary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08BE29-C51C-5ED5-05A7-AEF3F0AEE3BD}"/>
              </a:ext>
            </a:extLst>
          </p:cNvPr>
          <p:cNvCxnSpPr/>
          <p:nvPr/>
        </p:nvCxnSpPr>
        <p:spPr>
          <a:xfrm>
            <a:off x="4080510" y="2731775"/>
            <a:ext cx="62865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FD1CE07-C2D5-3A75-5F2D-54E056DA856B}"/>
              </a:ext>
            </a:extLst>
          </p:cNvPr>
          <p:cNvGrpSpPr/>
          <p:nvPr/>
        </p:nvGrpSpPr>
        <p:grpSpPr>
          <a:xfrm>
            <a:off x="4784531" y="2156906"/>
            <a:ext cx="1314300" cy="1190260"/>
            <a:chOff x="4784531" y="2156906"/>
            <a:chExt cx="1314300" cy="11902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452BF3-8AA0-AFAA-223A-420FEC13750F}"/>
                </a:ext>
              </a:extLst>
            </p:cNvPr>
            <p:cNvGrpSpPr/>
            <p:nvPr/>
          </p:nvGrpSpPr>
          <p:grpSpPr>
            <a:xfrm>
              <a:off x="4830669" y="2188756"/>
              <a:ext cx="1221925" cy="1158410"/>
              <a:chOff x="7238500" y="2287575"/>
              <a:chExt cx="1221925" cy="1158410"/>
            </a:xfrm>
          </p:grpSpPr>
          <p:sp>
            <p:nvSpPr>
              <p:cNvPr id="12" name="Google Shape;148;p19">
                <a:extLst>
                  <a:ext uri="{FF2B5EF4-FFF2-40B4-BE49-F238E27FC236}">
                    <a16:creationId xmlns:a16="http://schemas.microsoft.com/office/drawing/2014/main" id="{F24486A6-4051-1F63-9B43-E7105FC4920D}"/>
                  </a:ext>
                </a:extLst>
              </p:cNvPr>
              <p:cNvSpPr/>
              <p:nvPr/>
            </p:nvSpPr>
            <p:spPr>
              <a:xfrm>
                <a:off x="7238525" y="2287575"/>
                <a:ext cx="1221900" cy="11583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aphicFrame>
            <p:nvGraphicFramePr>
              <p:cNvPr id="13" name="Google Shape;149;p19">
                <a:extLst>
                  <a:ext uri="{FF2B5EF4-FFF2-40B4-BE49-F238E27FC236}">
                    <a16:creationId xmlns:a16="http://schemas.microsoft.com/office/drawing/2014/main" id="{E63996B0-3164-B42D-621A-F269716CC2C1}"/>
                  </a:ext>
                </a:extLst>
              </p:cNvPr>
              <p:cNvGraphicFramePr/>
              <p:nvPr/>
            </p:nvGraphicFramePr>
            <p:xfrm>
              <a:off x="7238500" y="2531675"/>
              <a:ext cx="1221825" cy="914310"/>
            </p:xfrm>
            <a:graphic>
              <a:graphicData uri="http://schemas.openxmlformats.org/drawingml/2006/table">
                <a:tbl>
                  <a:tblPr>
                    <a:noFill/>
                    <a:tableStyleId>{62796A89-BD9E-437E-83C4-1F7B4A862C73}</a:tableStyleId>
                  </a:tblPr>
                  <a:tblGrid>
                    <a:gridCol w="407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7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8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4" name="Google Shape;150;p19">
              <a:extLst>
                <a:ext uri="{FF2B5EF4-FFF2-40B4-BE49-F238E27FC236}">
                  <a16:creationId xmlns:a16="http://schemas.microsoft.com/office/drawing/2014/main" id="{B0538C98-9ACE-789A-D3E0-15CC3D39415F}"/>
                </a:ext>
              </a:extLst>
            </p:cNvPr>
            <p:cNvSpPr txBox="1"/>
            <p:nvPr/>
          </p:nvSpPr>
          <p:spPr>
            <a:xfrm>
              <a:off x="4784531" y="2156906"/>
              <a:ext cx="131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E2A818D-6F90-8D60-FF4B-DEB8B7BDF6F0}"/>
              </a:ext>
            </a:extLst>
          </p:cNvPr>
          <p:cNvSpPr/>
          <p:nvPr/>
        </p:nvSpPr>
        <p:spPr>
          <a:xfrm>
            <a:off x="663149" y="443571"/>
            <a:ext cx="56841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E919A-B672-854C-CD3E-A316C3DA3226}"/>
              </a:ext>
            </a:extLst>
          </p:cNvPr>
          <p:cNvSpPr/>
          <p:nvPr/>
        </p:nvSpPr>
        <p:spPr>
          <a:xfrm>
            <a:off x="663148" y="1104050"/>
            <a:ext cx="568412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528F07-B434-936C-C473-0AD5EC8ED6E3}"/>
              </a:ext>
            </a:extLst>
          </p:cNvPr>
          <p:cNvSpPr/>
          <p:nvPr/>
        </p:nvSpPr>
        <p:spPr>
          <a:xfrm>
            <a:off x="661080" y="1773913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DC77EB-0BFB-9982-39FB-51756CE89D20}"/>
              </a:ext>
            </a:extLst>
          </p:cNvPr>
          <p:cNvSpPr/>
          <p:nvPr/>
        </p:nvSpPr>
        <p:spPr>
          <a:xfrm>
            <a:off x="661080" y="2466048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E9D3DF-9527-F949-1650-CA1577C4513E}"/>
              </a:ext>
            </a:extLst>
          </p:cNvPr>
          <p:cNvSpPr/>
          <p:nvPr/>
        </p:nvSpPr>
        <p:spPr>
          <a:xfrm>
            <a:off x="661080" y="3158183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5A0DFA-1DCA-1152-F8D0-EF78CC76D6C2}"/>
              </a:ext>
            </a:extLst>
          </p:cNvPr>
          <p:cNvSpPr/>
          <p:nvPr/>
        </p:nvSpPr>
        <p:spPr>
          <a:xfrm>
            <a:off x="661080" y="3850318"/>
            <a:ext cx="589009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F003BE-1088-AE97-241D-D5F285D756C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231560" y="672171"/>
            <a:ext cx="1480538" cy="155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2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59632A0-AA29-8136-AE36-36125B56F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A9806DC4-9DA5-B5B9-1EE4-EE833411DC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19">
            <a:extLst>
              <a:ext uri="{FF2B5EF4-FFF2-40B4-BE49-F238E27FC236}">
                <a16:creationId xmlns:a16="http://schemas.microsoft.com/office/drawing/2014/main" id="{D9FDEDE8-E29B-215B-F6B0-4F681140A3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  <p:cxnSp>
        <p:nvCxnSpPr>
          <p:cNvPr id="157" name="Google Shape;157;p19">
            <a:extLst>
              <a:ext uri="{FF2B5EF4-FFF2-40B4-BE49-F238E27FC236}">
                <a16:creationId xmlns:a16="http://schemas.microsoft.com/office/drawing/2014/main" id="{603F0096-2444-C312-AE1F-86A336562A2D}"/>
              </a:ext>
            </a:extLst>
          </p:cNvPr>
          <p:cNvCxnSpPr>
            <a:cxnSpLocks/>
            <a:stCxn id="143" idx="3"/>
          </p:cNvCxnSpPr>
          <p:nvPr/>
        </p:nvCxnSpPr>
        <p:spPr>
          <a:xfrm>
            <a:off x="1905425" y="2731775"/>
            <a:ext cx="1729189" cy="165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9">
            <a:extLst>
              <a:ext uri="{FF2B5EF4-FFF2-40B4-BE49-F238E27FC236}">
                <a16:creationId xmlns:a16="http://schemas.microsoft.com/office/drawing/2014/main" id="{27C850C5-DCEB-49E8-B83E-F703D06AED08}"/>
              </a:ext>
            </a:extLst>
          </p:cNvPr>
          <p:cNvCxnSpPr>
            <a:cxnSpLocks/>
            <a:stCxn id="143" idx="3"/>
          </p:cNvCxnSpPr>
          <p:nvPr/>
        </p:nvCxnSpPr>
        <p:spPr>
          <a:xfrm>
            <a:off x="1905425" y="2731775"/>
            <a:ext cx="3603962" cy="55184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9">
            <a:extLst>
              <a:ext uri="{FF2B5EF4-FFF2-40B4-BE49-F238E27FC236}">
                <a16:creationId xmlns:a16="http://schemas.microsoft.com/office/drawing/2014/main" id="{3DC8A2AC-2129-C067-38EF-31D50A8767FB}"/>
              </a:ext>
            </a:extLst>
          </p:cNvPr>
          <p:cNvCxnSpPr>
            <a:cxnSpLocks/>
            <a:stCxn id="143" idx="3"/>
          </p:cNvCxnSpPr>
          <p:nvPr/>
        </p:nvCxnSpPr>
        <p:spPr>
          <a:xfrm flipV="1">
            <a:off x="1905425" y="1532238"/>
            <a:ext cx="763634" cy="1199537"/>
          </a:xfrm>
          <a:prstGeom prst="curved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9">
            <a:extLst>
              <a:ext uri="{FF2B5EF4-FFF2-40B4-BE49-F238E27FC236}">
                <a16:creationId xmlns:a16="http://schemas.microsoft.com/office/drawing/2014/main" id="{608CA314-5209-8B71-EB99-83C481ABBE5A}"/>
              </a:ext>
            </a:extLst>
          </p:cNvPr>
          <p:cNvCxnSpPr>
            <a:cxnSpLocks/>
          </p:cNvCxnSpPr>
          <p:nvPr/>
        </p:nvCxnSpPr>
        <p:spPr>
          <a:xfrm flipV="1">
            <a:off x="1922725" y="1976888"/>
            <a:ext cx="4301275" cy="772987"/>
          </a:xfrm>
          <a:prstGeom prst="curvedConnector3">
            <a:avLst>
              <a:gd name="adj1" fmla="val 969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9">
            <a:extLst>
              <a:ext uri="{FF2B5EF4-FFF2-40B4-BE49-F238E27FC236}">
                <a16:creationId xmlns:a16="http://schemas.microsoft.com/office/drawing/2014/main" id="{2100973A-12F3-8934-0A29-29F7461C268E}"/>
              </a:ext>
            </a:extLst>
          </p:cNvPr>
          <p:cNvCxnSpPr>
            <a:cxnSpLocks/>
            <a:stCxn id="143" idx="3"/>
          </p:cNvCxnSpPr>
          <p:nvPr/>
        </p:nvCxnSpPr>
        <p:spPr>
          <a:xfrm flipV="1">
            <a:off x="1905425" y="685432"/>
            <a:ext cx="3693888" cy="2046343"/>
          </a:xfrm>
          <a:prstGeom prst="curvedConnector3">
            <a:avLst>
              <a:gd name="adj1" fmla="val 39638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69E0D-7053-8AE0-18DC-300F11113866}"/>
              </a:ext>
            </a:extLst>
          </p:cNvPr>
          <p:cNvCxnSpPr/>
          <p:nvPr/>
        </p:nvCxnSpPr>
        <p:spPr>
          <a:xfrm>
            <a:off x="6793875" y="685432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C5BC27-EAF7-06CF-4190-1ADBE3DCB7E0}"/>
              </a:ext>
            </a:extLst>
          </p:cNvPr>
          <p:cNvCxnSpPr/>
          <p:nvPr/>
        </p:nvCxnSpPr>
        <p:spPr>
          <a:xfrm>
            <a:off x="4941712" y="1868952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9860E1-A129-708F-2DBB-E96C874F090C}"/>
              </a:ext>
            </a:extLst>
          </p:cNvPr>
          <p:cNvCxnSpPr/>
          <p:nvPr/>
        </p:nvCxnSpPr>
        <p:spPr>
          <a:xfrm>
            <a:off x="7483325" y="1976888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E390CC-994D-2DB2-6D88-1C6CACEDE788}"/>
              </a:ext>
            </a:extLst>
          </p:cNvPr>
          <p:cNvCxnSpPr/>
          <p:nvPr/>
        </p:nvCxnSpPr>
        <p:spPr>
          <a:xfrm>
            <a:off x="6731062" y="3283620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A0DF30-A1E7-810F-DE53-AA80C4D71DEE}"/>
              </a:ext>
            </a:extLst>
          </p:cNvPr>
          <p:cNvCxnSpPr/>
          <p:nvPr/>
        </p:nvCxnSpPr>
        <p:spPr>
          <a:xfrm>
            <a:off x="4865347" y="4465530"/>
            <a:ext cx="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56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81931CD-CA69-1E93-6053-44DD367D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FDBD8D8-08E7-4E30-0339-068A246AE9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C84305B-2B41-1D97-E379-5B4CE684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81" y="98710"/>
            <a:ext cx="33972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F5B09D91-D068-9846-362B-AD1261515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8747551E-5A7D-0DDE-F259-5D40E7D10A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DD51A4C5-842E-9192-2E6D-82BE98BC6CAF}"/>
              </a:ext>
            </a:extLst>
          </p:cNvPr>
          <p:cNvSpPr/>
          <p:nvPr/>
        </p:nvSpPr>
        <p:spPr>
          <a:xfrm>
            <a:off x="3434718" y="1670372"/>
            <a:ext cx="2274563" cy="1802756"/>
          </a:xfrm>
          <a:prstGeom prst="star12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Understand Impact of Changes</a:t>
            </a:r>
          </a:p>
        </p:txBody>
      </p:sp>
    </p:spTree>
    <p:extLst>
      <p:ext uri="{BB962C8B-B14F-4D97-AF65-F5344CB8AC3E}">
        <p14:creationId xmlns:p14="http://schemas.microsoft.com/office/powerpoint/2010/main" val="73712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DE6BC51-62F0-01BE-8ED4-EC509690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F4DC6A55-710F-AEA7-1A9A-65D8E1BDEB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6ADECBA9-1BCF-9192-4DC4-F98380B0F1D5}"/>
              </a:ext>
            </a:extLst>
          </p:cNvPr>
          <p:cNvSpPr/>
          <p:nvPr/>
        </p:nvSpPr>
        <p:spPr>
          <a:xfrm>
            <a:off x="1557070" y="1745108"/>
            <a:ext cx="2085971" cy="1653283"/>
          </a:xfrm>
          <a:prstGeom prst="star12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Understand Impact of Changes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7373D4-7F52-AB0D-CD57-B2C4A79F68A5}"/>
              </a:ext>
            </a:extLst>
          </p:cNvPr>
          <p:cNvCxnSpPr/>
          <p:nvPr/>
        </p:nvCxnSpPr>
        <p:spPr>
          <a:xfrm flipH="1">
            <a:off x="3811772" y="2571749"/>
            <a:ext cx="1520455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DADB8EE-E521-71D7-4183-7B3882DCAFD4}"/>
              </a:ext>
            </a:extLst>
          </p:cNvPr>
          <p:cNvSpPr/>
          <p:nvPr/>
        </p:nvSpPr>
        <p:spPr>
          <a:xfrm>
            <a:off x="5500958" y="1912530"/>
            <a:ext cx="1754372" cy="1318437"/>
          </a:xfrm>
          <a:prstGeom prst="ellipse">
            <a:avLst/>
          </a:prstGeom>
          <a:noFill/>
          <a:ln>
            <a:solidFill>
              <a:srgbClr val="1770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7704F"/>
                </a:solidFill>
              </a:rPr>
              <a:t>Understand who is using our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DBCDFC-DBAF-0C34-217D-BDCC9DB2AF32}"/>
              </a:ext>
            </a:extLst>
          </p:cNvPr>
          <p:cNvCxnSpPr/>
          <p:nvPr/>
        </p:nvCxnSpPr>
        <p:spPr>
          <a:xfrm flipV="1">
            <a:off x="1990681" y="2284670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A70244-B41A-76D7-B139-A865C33235E2}"/>
              </a:ext>
            </a:extLst>
          </p:cNvPr>
          <p:cNvCxnSpPr/>
          <p:nvPr/>
        </p:nvCxnSpPr>
        <p:spPr>
          <a:xfrm flipV="1">
            <a:off x="5766391" y="2284670"/>
            <a:ext cx="0" cy="5741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2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9A678183-9A19-9010-EB50-F98567B6D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22291CA1-C5DC-9249-A564-4FE213AB2E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135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19">
            <a:extLst>
              <a:ext uri="{FF2B5EF4-FFF2-40B4-BE49-F238E27FC236}">
                <a16:creationId xmlns:a16="http://schemas.microsoft.com/office/drawing/2014/main" id="{ECEBFE27-A747-2E58-6054-0E0A046361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52640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36AB-47B6-E0B8-477E-A1249902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</a:t>
            </a:r>
            <a:r>
              <a:rPr lang="en-US" b="1" i="1" dirty="0"/>
              <a:t>quickly </a:t>
            </a:r>
            <a:r>
              <a:rPr lang="en-US" dirty="0"/>
              <a:t>understand who is using our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7310F-352E-A7A2-A6E6-8952622A52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0588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67171-D0A8-B5CD-36C8-C1038A2F4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4DB3-8D6A-FD16-C2A9-D0D32E95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35" y="1789500"/>
            <a:ext cx="4045200" cy="1564500"/>
          </a:xfrm>
        </p:spPr>
        <p:txBody>
          <a:bodyPr/>
          <a:lstStyle/>
          <a:p>
            <a:r>
              <a:rPr lang="en-US" sz="2400" dirty="0"/>
              <a:t>Migrating the </a:t>
            </a:r>
            <a:r>
              <a:rPr lang="en-US" sz="2400" dirty="0" err="1"/>
              <a:t>device_id_user_id_mapping</a:t>
            </a:r>
            <a:r>
              <a:rPr lang="en-US" sz="2400" dirty="0"/>
              <a:t> job from </a:t>
            </a:r>
            <a:r>
              <a:rPr lang="en-US" sz="2400" dirty="0" err="1"/>
              <a:t>mapreduce</a:t>
            </a:r>
            <a:r>
              <a:rPr lang="en-US" sz="2400" dirty="0"/>
              <a:t> to spark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798F0-02F2-263F-CBF7-A6E044B92E7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BE16-1243-74A6-0D25-F30356098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04425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748E-4F5C-2C72-760D-D5A64AEB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</a:t>
            </a:r>
            <a:r>
              <a:rPr lang="en-US" b="1" i="1" dirty="0"/>
              <a:t>quickly</a:t>
            </a:r>
            <a:r>
              <a:rPr lang="en-US" dirty="0"/>
              <a:t> understand who is using our data in </a:t>
            </a:r>
            <a:r>
              <a:rPr lang="en-US" b="1" i="1" dirty="0"/>
              <a:t>real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C3898-9170-B59D-C170-B8549F3DC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4201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0138C-D088-CFAD-B2EC-E71FAC81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4AAC7E-EBF5-4FBC-5A68-524B10E19D02}"/>
              </a:ext>
            </a:extLst>
          </p:cNvPr>
          <p:cNvSpPr txBox="1">
            <a:spLocks/>
          </p:cNvSpPr>
          <p:nvPr/>
        </p:nvSpPr>
        <p:spPr>
          <a:xfrm>
            <a:off x="490250" y="905910"/>
            <a:ext cx="5618700" cy="37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800" dirty="0"/>
              <a:t>We need to be able to see </a:t>
            </a:r>
            <a:r>
              <a:rPr lang="en-US" sz="4800" b="1" i="1" dirty="0"/>
              <a:t>patterns</a:t>
            </a:r>
            <a:r>
              <a:rPr lang="en-US" sz="4800" dirty="0"/>
              <a:t> in how our data is being used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9332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7B6E16CD-7A33-B041-A730-F06677B1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1A54543-9B7B-4855-F621-C17F3B4360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14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9223E6-8911-CBE9-5160-0E5DCE0C250E}"/>
              </a:ext>
            </a:extLst>
          </p:cNvPr>
          <p:cNvGrpSpPr/>
          <p:nvPr/>
        </p:nvGrpSpPr>
        <p:grpSpPr>
          <a:xfrm>
            <a:off x="374810" y="1569308"/>
            <a:ext cx="2450764" cy="2138065"/>
            <a:chOff x="374810" y="1569308"/>
            <a:chExt cx="2450764" cy="21380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11E632-76A6-B074-4AC2-9F77F718543C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2CE34F-B86A-28A8-8C25-60251018D7FF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session_summary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813C75-C24A-B10F-47F2-9E8EBD624698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970D24-7438-4418-5754-0AA8F2D1F750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8CADE6-196F-24AC-D905-01909BD24BD4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224261-7D22-F8C8-9399-57D171F9C8E7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7ACF0A-EF51-51B9-447D-0DB8544E8009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6B08E9-E269-A2E9-4E21-CE6AA69A447C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4D6096-6B18-D524-CA1F-D7D3B6E30772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1BD14A-4E80-9BFD-5DCD-09F8BE4A28A8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4734A9-33F2-4548-5BBF-356E207E6C6E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D0AF70-9642-F173-F5DC-3C2AEE6CCF95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1F5173-9AAE-F5F2-B965-EF6C2380B76C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1552BA-13EF-00D8-921C-9130CE640936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770422-2693-25C4-59BE-4194E50709F7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CFC002-EE23-E05D-F1B6-088906E2C9DF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9A446F-BCB6-12F3-94CA-4AFA40EE4F23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0F52A28-1F63-6F0B-49AE-F0E82A2F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15" y="593555"/>
            <a:ext cx="1556693" cy="1556693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7" name="Picture 2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4965953-B5F8-AD0D-3AFA-E902348F8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43" y="3208077"/>
            <a:ext cx="1556693" cy="1556693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F967EC-0451-BA23-474D-341F263ED9F4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2821455" y="1371902"/>
            <a:ext cx="1107860" cy="1359287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D54701-E7D1-7FD7-7395-6CAB19670DF6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2821455" y="2731189"/>
            <a:ext cx="1356988" cy="1255235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alendar with a few squares&#10;&#10;Description automatically generated">
            <a:extLst>
              <a:ext uri="{FF2B5EF4-FFF2-40B4-BE49-F238E27FC236}">
                <a16:creationId xmlns:a16="http://schemas.microsoft.com/office/drawing/2014/main" id="{3513FF68-8507-81BE-DEFC-E7C94E5B1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D28B68F-97C3-8E69-1D4E-9C17DF9A81ED}"/>
              </a:ext>
            </a:extLst>
          </p:cNvPr>
          <p:cNvSpPr/>
          <p:nvPr/>
        </p:nvSpPr>
        <p:spPr>
          <a:xfrm>
            <a:off x="7842452" y="525291"/>
            <a:ext cx="856705" cy="277897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456F5F3-EB69-5444-5584-4C8B9EA5B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764" y="1971627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F56D67-60EC-CB75-BCAA-0BC8F68E1796}"/>
              </a:ext>
            </a:extLst>
          </p:cNvPr>
          <p:cNvCxnSpPr>
            <a:cxnSpLocks/>
            <a:stCxn id="17" idx="3"/>
            <a:endCxn id="43" idx="1"/>
          </p:cNvCxnSpPr>
          <p:nvPr/>
        </p:nvCxnSpPr>
        <p:spPr>
          <a:xfrm>
            <a:off x="2821455" y="2731189"/>
            <a:ext cx="3247309" cy="9143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814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B76F00-821F-A254-B86E-52F1D73A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52" y="560390"/>
            <a:ext cx="5618700" cy="4090800"/>
          </a:xfrm>
        </p:spPr>
        <p:txBody>
          <a:bodyPr/>
          <a:lstStyle/>
          <a:p>
            <a:pPr algn="l"/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We need to be able to </a:t>
            </a:r>
            <a:r>
              <a:rPr lang="en-US" sz="4400" b="1" i="1" dirty="0"/>
              <a:t>zoom in</a:t>
            </a:r>
            <a:r>
              <a:rPr lang="en-US" sz="4400" dirty="0"/>
              <a:t> to see the precise text of the actual queries being run</a:t>
            </a:r>
            <a:br>
              <a:rPr lang="en-US" sz="4400" b="1" i="1" dirty="0"/>
            </a:br>
            <a:endParaRPr lang="en-US" sz="4400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41AC5-1C49-67C2-DBCA-6F86CEAE50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9454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141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 rot="10800000" flipH="1">
            <a:off x="391800" y="2559300"/>
            <a:ext cx="8208000" cy="249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8082500" y="2538750"/>
            <a:ext cx="4800" cy="660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2"/>
          <p:cNvSpPr txBox="1"/>
          <p:nvPr/>
        </p:nvSpPr>
        <p:spPr>
          <a:xfrm>
            <a:off x="4195800" y="2243150"/>
            <a:ext cx="7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7857225" y="2538750"/>
            <a:ext cx="54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Now</a:t>
            </a:r>
            <a:endParaRPr sz="13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22"/>
          <p:cNvCxnSpPr/>
          <p:nvPr/>
        </p:nvCxnSpPr>
        <p:spPr>
          <a:xfrm rot="10800000">
            <a:off x="4809525" y="2730300"/>
            <a:ext cx="3047700" cy="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142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 rot="10800000" flipH="1">
            <a:off x="468000" y="4651200"/>
            <a:ext cx="8208000" cy="249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23"/>
          <p:cNvCxnSpPr>
            <a:endCxn id="194" idx="0"/>
          </p:cNvCxnSpPr>
          <p:nvPr/>
        </p:nvCxnSpPr>
        <p:spPr>
          <a:xfrm>
            <a:off x="4493400" y="4581900"/>
            <a:ext cx="4800" cy="660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3"/>
          <p:cNvSpPr txBox="1"/>
          <p:nvPr/>
        </p:nvSpPr>
        <p:spPr>
          <a:xfrm>
            <a:off x="4122000" y="4647900"/>
            <a:ext cx="7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4294967295"/>
          </p:nvPr>
        </p:nvSpPr>
        <p:spPr>
          <a:xfrm>
            <a:off x="0" y="1304925"/>
            <a:ext cx="2493963" cy="461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4294967295"/>
          </p:nvPr>
        </p:nvSpPr>
        <p:spPr>
          <a:xfrm>
            <a:off x="0" y="1851025"/>
            <a:ext cx="2479675" cy="2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Lorem ipsum dolor sit amet, consectetur adipiscing elit, sed do eiusmod tempor incididunt ut labore et dolore magna aliqua.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Ut enim ad minim veniam, quis nostrud</a:t>
            </a:r>
            <a:endParaRPr sz="1600"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4294967295"/>
          </p:nvPr>
        </p:nvSpPr>
        <p:spPr>
          <a:xfrm>
            <a:off x="6650038" y="1304925"/>
            <a:ext cx="2493962" cy="461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4294967295"/>
          </p:nvPr>
        </p:nvSpPr>
        <p:spPr>
          <a:xfrm>
            <a:off x="6665913" y="1851025"/>
            <a:ext cx="2478087" cy="2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 enim ad minim veniam, quis nostrud exercitation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Duis aute irure dolor in reprehenderit in voluptate velit </a:t>
            </a:r>
            <a:endParaRPr sz="1600"/>
          </a:p>
        </p:txBody>
      </p:sp>
      <p:sp>
        <p:nvSpPr>
          <p:cNvPr id="213" name="Google Shape;213;p24"/>
          <p:cNvSpPr txBox="1">
            <a:spLocks noGrp="1"/>
          </p:cNvSpPr>
          <p:nvPr>
            <p:ph type="body" idx="4294967295"/>
          </p:nvPr>
        </p:nvSpPr>
        <p:spPr>
          <a:xfrm>
            <a:off x="6648450" y="1304925"/>
            <a:ext cx="2495550" cy="461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4294967295"/>
          </p:nvPr>
        </p:nvSpPr>
        <p:spPr>
          <a:xfrm>
            <a:off x="6665913" y="1851025"/>
            <a:ext cx="2478087" cy="2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Excepteur sint occaecat cupidatat non proident, sunt in culpa qui officia deserunt mollit anim id est laborum.</a:t>
            </a:r>
            <a:endParaRPr sz="1600"/>
          </a:p>
        </p:txBody>
      </p:sp>
      <p:grpSp>
        <p:nvGrpSpPr>
          <p:cNvPr id="200" name="Google Shape;200;p2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201" name="Google Shape;201;p2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206" name="Google Shape;206;p2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4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211" name="Google Shape;211;p2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deep-dive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4294967295"/>
          </p:nvPr>
        </p:nvSpPr>
        <p:spPr>
          <a:xfrm>
            <a:off x="0" y="1450975"/>
            <a:ext cx="2257425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4294967295"/>
          </p:nvPr>
        </p:nvSpPr>
        <p:spPr>
          <a:xfrm>
            <a:off x="0" y="2070100"/>
            <a:ext cx="2471738" cy="2651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Expand audience</a:t>
            </a:r>
            <a:endParaRPr sz="16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Lorem ipsum dolor sit amet, consectetur adipiscing elit, sed do eiusmod tempor incididunt ut labore et dolore magna aliqua. </a:t>
            </a:r>
            <a:endParaRPr sz="1600"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4294967295"/>
          </p:nvPr>
        </p:nvSpPr>
        <p:spPr>
          <a:xfrm>
            <a:off x="0" y="1450975"/>
            <a:ext cx="2255838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4294967295"/>
          </p:nvPr>
        </p:nvSpPr>
        <p:spPr>
          <a:xfrm>
            <a:off x="0" y="2070100"/>
            <a:ext cx="2470150" cy="2651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Up 30-day actives</a:t>
            </a:r>
            <a:endParaRPr sz="16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Ut enim ad minim veniam, quis nostrud exercitation</a:t>
            </a:r>
            <a:endParaRPr sz="1600"/>
          </a:p>
          <a:p>
            <a:pPr marL="457200" lvl="0" indent="-330200" algn="l" rtl="0">
              <a:spcBef>
                <a:spcPts val="800"/>
              </a:spcBef>
              <a:spcAft>
                <a:spcPts val="800"/>
              </a:spcAft>
              <a:buSzPts val="1600"/>
              <a:buChar char="●"/>
            </a:pPr>
            <a:r>
              <a:rPr lang="en" sz="1600"/>
              <a:t>Duis aute irure dolor in reprehenderit in voluptate velit </a:t>
            </a:r>
            <a:endParaRPr sz="1600"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4294967295"/>
          </p:nvPr>
        </p:nvSpPr>
        <p:spPr>
          <a:xfrm>
            <a:off x="6886575" y="1450975"/>
            <a:ext cx="2257425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4294967295"/>
          </p:nvPr>
        </p:nvSpPr>
        <p:spPr>
          <a:xfrm>
            <a:off x="6672263" y="2070100"/>
            <a:ext cx="2471737" cy="2651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Increase conversion</a:t>
            </a:r>
            <a:endParaRPr sz="16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Excepteur sint occaecat cupidatat non proident, sunt in culpa qui officia deserunt mollit anim id est laborum.</a:t>
            </a:r>
            <a:endParaRPr sz="1600"/>
          </a:p>
        </p:txBody>
      </p:sp>
      <p:sp>
        <p:nvSpPr>
          <p:cNvPr id="221" name="Google Shape;221;p25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premium subscribers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aliqua.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 descr="Background pointer shape in timeline graphic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147</a:t>
            </a:fld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4294967295"/>
          </p:nvPr>
        </p:nvSpPr>
        <p:spPr>
          <a:xfrm>
            <a:off x="0" y="2336800"/>
            <a:ext cx="145573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09.05.XX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4294967295"/>
          </p:nvPr>
        </p:nvSpPr>
        <p:spPr>
          <a:xfrm>
            <a:off x="0" y="385763"/>
            <a:ext cx="2241550" cy="906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4294967295"/>
          </p:nvPr>
        </p:nvSpPr>
        <p:spPr>
          <a:xfrm>
            <a:off x="0" y="2336800"/>
            <a:ext cx="131603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09.17.XX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60" name="Google Shape;260;p28"/>
          <p:cNvSpPr txBox="1">
            <a:spLocks noGrp="1"/>
          </p:cNvSpPr>
          <p:nvPr>
            <p:ph type="body" idx="4294967295"/>
          </p:nvPr>
        </p:nvSpPr>
        <p:spPr>
          <a:xfrm>
            <a:off x="0" y="3757613"/>
            <a:ext cx="2243138" cy="906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62" name="Google Shape;262;p28"/>
          <p:cNvSpPr txBox="1">
            <a:spLocks noGrp="1"/>
          </p:cNvSpPr>
          <p:nvPr>
            <p:ph type="body" idx="4294967295"/>
          </p:nvPr>
        </p:nvSpPr>
        <p:spPr>
          <a:xfrm>
            <a:off x="0" y="2336800"/>
            <a:ext cx="131603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10.13.XX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body" idx="4294967295"/>
          </p:nvPr>
        </p:nvSpPr>
        <p:spPr>
          <a:xfrm>
            <a:off x="0" y="385763"/>
            <a:ext cx="2243138" cy="906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4294967295"/>
          </p:nvPr>
        </p:nvSpPr>
        <p:spPr>
          <a:xfrm>
            <a:off x="7827963" y="2336800"/>
            <a:ext cx="1316037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10.20.XX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72" name="Google Shape;272;p28"/>
          <p:cNvSpPr txBox="1">
            <a:spLocks noGrp="1"/>
          </p:cNvSpPr>
          <p:nvPr>
            <p:ph type="body" idx="4294967295"/>
          </p:nvPr>
        </p:nvSpPr>
        <p:spPr>
          <a:xfrm>
            <a:off x="6902450" y="3757613"/>
            <a:ext cx="2241550" cy="906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4294967295"/>
          </p:nvPr>
        </p:nvSpPr>
        <p:spPr>
          <a:xfrm>
            <a:off x="7829550" y="2336800"/>
            <a:ext cx="1314450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11.01.XX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78" name="Google Shape;278;p28"/>
          <p:cNvSpPr txBox="1">
            <a:spLocks noGrp="1"/>
          </p:cNvSpPr>
          <p:nvPr>
            <p:ph type="body" idx="4294967295"/>
          </p:nvPr>
        </p:nvSpPr>
        <p:spPr>
          <a:xfrm>
            <a:off x="6902450" y="385763"/>
            <a:ext cx="2241550" cy="906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Lorem ipsum dolor sit amet, consectetur adipiscing elit</a:t>
            </a:r>
            <a:endParaRPr sz="1600"/>
          </a:p>
        </p:txBody>
      </p:sp>
      <p:grpSp>
        <p:nvGrpSpPr>
          <p:cNvPr id="251" name="Google Shape;251;p28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252" name="Google Shape;252;p2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3" name="Google Shape;253;p2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8" descr="Background pointer shape in timeline graphic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8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258" name="Google Shape;258;p2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9" name="Google Shape;259;p2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28" descr="Background pointer shape in timeline graphic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8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264" name="Google Shape;264;p2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5" name="Google Shape;265;p2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8" descr="Background pointer shape in timeline graphic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2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70" name="Google Shape;270;p2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1" name="Google Shape;271;p2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8" descr="Background pointer shape in timeline graphic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76" name="Google Shape;276;p2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" name="Google Shape;277;p2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327" name="Google Shape;327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148</a:t>
            </a:fld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body" idx="4294967295"/>
          </p:nvPr>
        </p:nvSpPr>
        <p:spPr>
          <a:xfrm>
            <a:off x="7694613" y="1108075"/>
            <a:ext cx="1449387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CEO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88" name="Google Shape;288;p29"/>
          <p:cNvSpPr txBox="1">
            <a:spLocks noGrp="1"/>
          </p:cNvSpPr>
          <p:nvPr>
            <p:ph type="body" idx="4294967295"/>
          </p:nvPr>
        </p:nvSpPr>
        <p:spPr>
          <a:xfrm>
            <a:off x="7694613" y="1457325"/>
            <a:ext cx="1449387" cy="188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Wendy Writer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95" name="Google Shape;295;p29"/>
          <p:cNvSpPr txBox="1">
            <a:spLocks noGrp="1"/>
          </p:cNvSpPr>
          <p:nvPr>
            <p:ph type="body" idx="4294967295"/>
          </p:nvPr>
        </p:nvSpPr>
        <p:spPr>
          <a:xfrm>
            <a:off x="0" y="2338388"/>
            <a:ext cx="1449388" cy="188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Dir. of Sales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96" name="Google Shape;296;p29"/>
          <p:cNvSpPr txBox="1">
            <a:spLocks noGrp="1"/>
          </p:cNvSpPr>
          <p:nvPr>
            <p:ph type="body" idx="4294967295"/>
          </p:nvPr>
        </p:nvSpPr>
        <p:spPr>
          <a:xfrm>
            <a:off x="0" y="2686050"/>
            <a:ext cx="1449388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Ronny Reader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05" name="Google Shape;305;p29"/>
          <p:cNvSpPr txBox="1">
            <a:spLocks noGrp="1"/>
          </p:cNvSpPr>
          <p:nvPr>
            <p:ph type="body" idx="4294967295"/>
          </p:nvPr>
        </p:nvSpPr>
        <p:spPr>
          <a:xfrm>
            <a:off x="0" y="3567113"/>
            <a:ext cx="1449388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North America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4294967295"/>
          </p:nvPr>
        </p:nvSpPr>
        <p:spPr>
          <a:xfrm>
            <a:off x="0" y="3917950"/>
            <a:ext cx="1449388" cy="188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Perry Presenter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4294967295"/>
          </p:nvPr>
        </p:nvSpPr>
        <p:spPr>
          <a:xfrm>
            <a:off x="0" y="3567113"/>
            <a:ext cx="1449388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Asia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4294967295"/>
          </p:nvPr>
        </p:nvSpPr>
        <p:spPr>
          <a:xfrm>
            <a:off x="0" y="3917950"/>
            <a:ext cx="1449388" cy="188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Vinny Viewer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4294967295"/>
          </p:nvPr>
        </p:nvSpPr>
        <p:spPr>
          <a:xfrm>
            <a:off x="7696200" y="3567113"/>
            <a:ext cx="14478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Europe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4294967295"/>
          </p:nvPr>
        </p:nvSpPr>
        <p:spPr>
          <a:xfrm>
            <a:off x="7696200" y="3917950"/>
            <a:ext cx="1447800" cy="188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Molly Maker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body" idx="4294967295"/>
          </p:nvPr>
        </p:nvSpPr>
        <p:spPr>
          <a:xfrm>
            <a:off x="7694613" y="2338388"/>
            <a:ext cx="1449387" cy="188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Dir. of Engineering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5" name="Google Shape;315;p29"/>
          <p:cNvSpPr txBox="1">
            <a:spLocks noGrp="1"/>
          </p:cNvSpPr>
          <p:nvPr>
            <p:ph type="body" idx="4294967295"/>
          </p:nvPr>
        </p:nvSpPr>
        <p:spPr>
          <a:xfrm>
            <a:off x="7696200" y="2686050"/>
            <a:ext cx="14478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Abby Author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2" name="Google Shape;322;p29"/>
          <p:cNvSpPr txBox="1">
            <a:spLocks noGrp="1"/>
          </p:cNvSpPr>
          <p:nvPr>
            <p:ph type="body" idx="4294967295"/>
          </p:nvPr>
        </p:nvSpPr>
        <p:spPr>
          <a:xfrm>
            <a:off x="7696200" y="3567113"/>
            <a:ext cx="14478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Front End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23" name="Google Shape;323;p29"/>
          <p:cNvSpPr txBox="1">
            <a:spLocks noGrp="1"/>
          </p:cNvSpPr>
          <p:nvPr>
            <p:ph type="body" idx="4294967295"/>
          </p:nvPr>
        </p:nvSpPr>
        <p:spPr>
          <a:xfrm>
            <a:off x="7696200" y="3917950"/>
            <a:ext cx="1447800" cy="188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Casey Creator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5" name="Google Shape;325;p29"/>
          <p:cNvSpPr txBox="1">
            <a:spLocks noGrp="1"/>
          </p:cNvSpPr>
          <p:nvPr>
            <p:ph type="body" idx="4294967295"/>
          </p:nvPr>
        </p:nvSpPr>
        <p:spPr>
          <a:xfrm>
            <a:off x="7694613" y="3567113"/>
            <a:ext cx="1449387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Back End Lead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26" name="Google Shape;326;p29"/>
          <p:cNvSpPr txBox="1">
            <a:spLocks noGrp="1"/>
          </p:cNvSpPr>
          <p:nvPr>
            <p:ph type="body" idx="4294967295"/>
          </p:nvPr>
        </p:nvSpPr>
        <p:spPr>
          <a:xfrm>
            <a:off x="7694613" y="3917950"/>
            <a:ext cx="1449387" cy="188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Berry Books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4147063" y="1049105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4147075" y="1049112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9"/>
          <p:cNvGrpSpPr/>
          <p:nvPr/>
        </p:nvGrpSpPr>
        <p:grpSpPr>
          <a:xfrm>
            <a:off x="2918113" y="1746605"/>
            <a:ext cx="4160100" cy="531900"/>
            <a:chOff x="2918113" y="1746605"/>
            <a:chExt cx="4160100" cy="531900"/>
          </a:xfrm>
        </p:grpSpPr>
        <p:cxnSp>
          <p:nvCxnSpPr>
            <p:cNvPr id="290" name="Google Shape;290;p29"/>
            <p:cNvCxnSpPr>
              <a:stCxn id="285" idx="2"/>
              <a:endCxn id="291" idx="0"/>
            </p:cNvCxnSpPr>
            <p:nvPr/>
          </p:nvCxnSpPr>
          <p:spPr>
            <a:xfrm rot="5400000">
              <a:off x="3628963" y="1035755"/>
              <a:ext cx="531900" cy="19536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2" name="Google Shape;292;p29"/>
            <p:cNvCxnSpPr>
              <a:stCxn id="285" idx="2"/>
              <a:endCxn id="293" idx="0"/>
            </p:cNvCxnSpPr>
            <p:nvPr/>
          </p:nvCxnSpPr>
          <p:spPr>
            <a:xfrm rot="-5400000" flipH="1">
              <a:off x="5709013" y="909305"/>
              <a:ext cx="531900" cy="22065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94" name="Google Shape;294;p29"/>
          <p:cNvSpPr/>
          <p:nvPr/>
        </p:nvSpPr>
        <p:spPr>
          <a:xfrm>
            <a:off x="2194905" y="2278501"/>
            <a:ext cx="14493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2193500" y="2278499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9"/>
          <p:cNvGrpSpPr/>
          <p:nvPr/>
        </p:nvGrpSpPr>
        <p:grpSpPr>
          <a:xfrm>
            <a:off x="1256055" y="2975701"/>
            <a:ext cx="3327300" cy="531900"/>
            <a:chOff x="1256055" y="2975701"/>
            <a:chExt cx="3327300" cy="531900"/>
          </a:xfrm>
        </p:grpSpPr>
        <p:cxnSp>
          <p:nvCxnSpPr>
            <p:cNvPr id="298" name="Google Shape;298;p29"/>
            <p:cNvCxnSpPr>
              <a:stCxn id="294" idx="2"/>
              <a:endCxn id="299" idx="0"/>
            </p:cNvCxnSpPr>
            <p:nvPr/>
          </p:nvCxnSpPr>
          <p:spPr>
            <a:xfrm>
              <a:off x="2919555" y="2975701"/>
              <a:ext cx="0" cy="531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p29"/>
            <p:cNvCxnSpPr>
              <a:stCxn id="294" idx="2"/>
              <a:endCxn id="301" idx="0"/>
            </p:cNvCxnSpPr>
            <p:nvPr/>
          </p:nvCxnSpPr>
          <p:spPr>
            <a:xfrm rot="5400000">
              <a:off x="1821855" y="2409901"/>
              <a:ext cx="531900" cy="1663500"/>
            </a:xfrm>
            <a:prstGeom prst="bentConnector3">
              <a:avLst>
                <a:gd name="adj1" fmla="val 50012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29"/>
            <p:cNvCxnSpPr>
              <a:stCxn id="294" idx="2"/>
              <a:endCxn id="303" idx="0"/>
            </p:cNvCxnSpPr>
            <p:nvPr/>
          </p:nvCxnSpPr>
          <p:spPr>
            <a:xfrm rot="-5400000" flipH="1">
              <a:off x="3485505" y="2409751"/>
              <a:ext cx="531900" cy="1663800"/>
            </a:xfrm>
            <a:prstGeom prst="bentConnector3">
              <a:avLst>
                <a:gd name="adj1" fmla="val 50012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4" name="Google Shape;304;p29"/>
          <p:cNvSpPr/>
          <p:nvPr/>
        </p:nvSpPr>
        <p:spPr>
          <a:xfrm>
            <a:off x="531436" y="3508068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531450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2194998" y="3508068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2195013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9"/>
          <p:cNvSpPr/>
          <p:nvPr/>
        </p:nvSpPr>
        <p:spPr>
          <a:xfrm>
            <a:off x="3858523" y="3508068"/>
            <a:ext cx="1449300" cy="69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3858600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6353691" y="2278501"/>
            <a:ext cx="14493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6353700" y="2278499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9"/>
          <p:cNvGrpSpPr/>
          <p:nvPr/>
        </p:nvGrpSpPr>
        <p:grpSpPr>
          <a:xfrm>
            <a:off x="6246741" y="2975701"/>
            <a:ext cx="1663500" cy="531900"/>
            <a:chOff x="6246741" y="2975701"/>
            <a:chExt cx="1663500" cy="531900"/>
          </a:xfrm>
        </p:grpSpPr>
        <p:cxnSp>
          <p:nvCxnSpPr>
            <p:cNvPr id="317" name="Google Shape;317;p29"/>
            <p:cNvCxnSpPr>
              <a:stCxn id="313" idx="2"/>
              <a:endCxn id="318" idx="0"/>
            </p:cNvCxnSpPr>
            <p:nvPr/>
          </p:nvCxnSpPr>
          <p:spPr>
            <a:xfrm rot="5400000">
              <a:off x="6396591" y="2825851"/>
              <a:ext cx="531900" cy="831600"/>
            </a:xfrm>
            <a:prstGeom prst="bentConnector3">
              <a:avLst>
                <a:gd name="adj1" fmla="val 50012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9" name="Google Shape;319;p29"/>
            <p:cNvCxnSpPr>
              <a:stCxn id="313" idx="2"/>
              <a:endCxn id="320" idx="0"/>
            </p:cNvCxnSpPr>
            <p:nvPr/>
          </p:nvCxnSpPr>
          <p:spPr>
            <a:xfrm rot="-5400000" flipH="1">
              <a:off x="7228341" y="2825701"/>
              <a:ext cx="531900" cy="831900"/>
            </a:xfrm>
            <a:prstGeom prst="bentConnector3">
              <a:avLst>
                <a:gd name="adj1" fmla="val 50013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1" name="Google Shape;321;p29"/>
          <p:cNvSpPr/>
          <p:nvPr/>
        </p:nvSpPr>
        <p:spPr>
          <a:xfrm>
            <a:off x="5522206" y="3507819"/>
            <a:ext cx="14490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5522175" y="3507724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7185791" y="3507819"/>
            <a:ext cx="1449000" cy="6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9"/>
          <p:cNvSpPr/>
          <p:nvPr/>
        </p:nvSpPr>
        <p:spPr>
          <a:xfrm>
            <a:off x="7185650" y="3507737"/>
            <a:ext cx="1449300" cy="30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0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333" name="Google Shape;333;p30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30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30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30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30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30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30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30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30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30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43" name="Google Shape;343;p30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345" name="Google Shape;345;p3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 sales increase</a:t>
            </a:r>
            <a:endParaRPr/>
          </a:p>
        </p:txBody>
      </p:sp>
      <p:sp>
        <p:nvSpPr>
          <p:cNvPr id="367" name="Google Shape;367;p30"/>
          <p:cNvSpPr txBox="1">
            <a:spLocks noGrp="1"/>
          </p:cNvSpPr>
          <p:nvPr>
            <p:ph type="body" idx="2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68" name="Google Shape;36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149</a:t>
            </a:fld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347" name="Google Shape;347;p30"/>
            <p:cNvSpPr/>
            <p:nvPr/>
          </p:nvSpPr>
          <p:spPr>
            <a:xfrm>
              <a:off x="1000000" y="2440003"/>
              <a:ext cx="4144235" cy="1631269"/>
            </a:xfrm>
            <a:custGeom>
              <a:avLst/>
              <a:gdLst/>
              <a:ahLst/>
              <a:cxnLst/>
              <a:rect l="l" t="t" r="r" b="b"/>
              <a:pathLst>
                <a:path w="165422" h="90088" extrusionOk="0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30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name="adj1" fmla="val -21432"/>
              <a:gd name="adj2" fmla="val 84969"/>
              <a:gd name="adj3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30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358" name="Google Shape;358;p30"/>
            <p:cNvSpPr/>
            <p:nvPr/>
          </p:nvSpPr>
          <p:spPr>
            <a:xfrm>
              <a:off x="1000025" y="2083952"/>
              <a:ext cx="4156550" cy="1576975"/>
            </a:xfrm>
            <a:custGeom>
              <a:avLst/>
              <a:gdLst/>
              <a:ahLst/>
              <a:cxnLst/>
              <a:rect l="l" t="t" r="r" b="b"/>
              <a:pathLst>
                <a:path w="166262" h="63079" extrusionOk="0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667D9A5-AE5B-AA8D-3774-922A78224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09CC3F6F-B087-5257-66CF-1151DA8F5A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15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750546-FEFE-AAEB-478F-F97FD3B569EC}"/>
              </a:ext>
            </a:extLst>
          </p:cNvPr>
          <p:cNvGrpSpPr/>
          <p:nvPr/>
        </p:nvGrpSpPr>
        <p:grpSpPr>
          <a:xfrm>
            <a:off x="374810" y="1569308"/>
            <a:ext cx="2450764" cy="2138065"/>
            <a:chOff x="374810" y="1569308"/>
            <a:chExt cx="2450764" cy="21380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D249F4-35AC-4BD5-5E54-DDA6684D221F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8BD4AC-D1BA-8F2E-F1E2-66973227C6EA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session_summary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CB10FF-5739-A92B-5FEE-282F9836C666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B4BD85-911C-3AF4-04FE-F36A307D33F4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7A5BD-CA2F-BBFA-1706-D8E08D79D12C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775F0-A8E4-B963-620E-BDA509E426E1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9FA16F-9675-6AFA-8ECD-B238750C98BC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77D67D-7B1D-430A-25E6-E22C1F3DF9A5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D0C30E-D7C5-4DE5-3588-36BC2EF8B6D1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945F49-D326-03FE-7A71-736BFAC45D38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86F8E1-E57D-ED5C-09DC-BDC91390DB35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A8A1FD-06C9-9650-259F-B3A4F597D310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685DCC-CB5F-E1BF-B81C-80C7E8477637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963D9A-E3B9-7679-E1AD-164FAB61F5ED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A3148E-1B09-7B61-F999-CFE4B736923E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64F67B-74F1-841B-5A1C-41820D4B561E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43EE86-F824-73C0-F14F-386962BA4AD3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6F918FD-2152-75F1-B3CA-4E22F0158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15" y="593555"/>
            <a:ext cx="1556693" cy="1556693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27" name="Picture 2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C573CB1-5A31-F569-912E-4EFB46A9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43" y="3208077"/>
            <a:ext cx="1556693" cy="1556693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D110B3-3099-9397-2A38-AE4867F747E9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2821455" y="1371902"/>
            <a:ext cx="1107860" cy="1359287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06E1ED-DB1B-C256-C03B-F01C5337576B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2821455" y="2731189"/>
            <a:ext cx="1356988" cy="1255235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alendar with a few squares&#10;&#10;Description automatically generated">
            <a:extLst>
              <a:ext uri="{FF2B5EF4-FFF2-40B4-BE49-F238E27FC236}">
                <a16:creationId xmlns:a16="http://schemas.microsoft.com/office/drawing/2014/main" id="{3C052F47-F8C6-6A3E-5AE7-91B15699C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092ABC9-7D51-9D17-C4DE-8F96C04569E6}"/>
              </a:ext>
            </a:extLst>
          </p:cNvPr>
          <p:cNvSpPr/>
          <p:nvPr/>
        </p:nvSpPr>
        <p:spPr>
          <a:xfrm>
            <a:off x="7842452" y="525291"/>
            <a:ext cx="856705" cy="277897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374FC3E-D20A-4E70-2518-8D6DF2020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764" y="1971627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C22116-A64D-623F-F0D5-9AE45608AA2A}"/>
              </a:ext>
            </a:extLst>
          </p:cNvPr>
          <p:cNvCxnSpPr>
            <a:cxnSpLocks/>
            <a:stCxn id="17" idx="3"/>
            <a:endCxn id="43" idx="1"/>
          </p:cNvCxnSpPr>
          <p:nvPr/>
        </p:nvCxnSpPr>
        <p:spPr>
          <a:xfrm>
            <a:off x="2821455" y="2731189"/>
            <a:ext cx="3247309" cy="9143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 descr="Checkbox Checked with solid fill">
            <a:extLst>
              <a:ext uri="{FF2B5EF4-FFF2-40B4-BE49-F238E27FC236}">
                <a16:creationId xmlns:a16="http://schemas.microsoft.com/office/drawing/2014/main" id="{10501075-A9C6-A645-1AA6-FAE586431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3202" y="1694930"/>
            <a:ext cx="1874117" cy="18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5A2207D-E62E-EA94-ACE1-C3A135DB3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344DAA14-77D2-C35F-345F-EDFF2441CB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6" name="Picture 25" descr="A calendar with a few squares&#10;&#10;Description automatically generated">
            <a:extLst>
              <a:ext uri="{FF2B5EF4-FFF2-40B4-BE49-F238E27FC236}">
                <a16:creationId xmlns:a16="http://schemas.microsoft.com/office/drawing/2014/main" id="{71F735B8-7D3D-460F-E9F4-7A0CA78E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C13EC31-D5DA-E28E-ED4E-AB5D29EAD0B3}"/>
              </a:ext>
            </a:extLst>
          </p:cNvPr>
          <p:cNvSpPr/>
          <p:nvPr/>
        </p:nvSpPr>
        <p:spPr>
          <a:xfrm>
            <a:off x="7842452" y="525291"/>
            <a:ext cx="1166679" cy="290255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11D179-760D-D0E8-531F-5C9FB97EDBC7}"/>
              </a:ext>
            </a:extLst>
          </p:cNvPr>
          <p:cNvSpPr/>
          <p:nvPr/>
        </p:nvSpPr>
        <p:spPr>
          <a:xfrm>
            <a:off x="6993956" y="815546"/>
            <a:ext cx="593093" cy="31496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E14097E9-DEE4-8CA2-E483-FCD20F8F9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34" y="266722"/>
            <a:ext cx="3401165" cy="3401165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35" name="Picture 3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5250FD5-28EE-C405-3DAB-5ADB40814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69" y="2171147"/>
            <a:ext cx="2066668" cy="206666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38" name="Picture 3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4FAFFAE-7E48-4B21-B5D3-A0CA1B7C7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66" y="266723"/>
            <a:ext cx="2143897" cy="2143897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</p:spTree>
    <p:extLst>
      <p:ext uri="{BB962C8B-B14F-4D97-AF65-F5344CB8AC3E}">
        <p14:creationId xmlns:p14="http://schemas.microsoft.com/office/powerpoint/2010/main" val="12441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74E6F739-2518-A962-2A8F-008DAF06E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24272BBA-A2AB-6E4C-EA60-B31E228D19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DE5CF97E-4383-E191-F8B8-3D65E5BBD4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  <a:noFill/>
          <a:ln w="76200">
            <a:solidFill>
              <a:schemeClr val="accent2">
                <a:lumMod val="25000"/>
              </a:schemeClr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691B2A20-F82C-E1C8-28D1-422FF28D4B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Warning with solid fill">
            <a:extLst>
              <a:ext uri="{FF2B5EF4-FFF2-40B4-BE49-F238E27FC236}">
                <a16:creationId xmlns:a16="http://schemas.microsoft.com/office/drawing/2014/main" id="{B0AC45B9-A325-4D43-9C95-E695C5746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5310" y="1163089"/>
            <a:ext cx="3761612" cy="37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CA1139E6-7031-E72D-8EA0-43C280C59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2AECB1CE-CCE7-8C15-6542-2A6E03AD19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762001" y="3079995"/>
            <a:ext cx="1620000" cy="1620000"/>
          </a:xfrm>
          <a:prstGeom prst="rect">
            <a:avLst/>
          </a:prstGeom>
          <a:ln w="57150">
            <a:solidFill>
              <a:srgbClr val="00B0F0">
                <a:alpha val="50196"/>
              </a:srgbClr>
            </a:solidFill>
          </a:ln>
        </p:spPr>
      </p:pic>
      <p:pic>
        <p:nvPicPr>
          <p:cNvPr id="7" name="Picture 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3955BFC-3668-93B4-EE7A-206555A3A4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78460" y="3079995"/>
            <a:ext cx="1620000" cy="1620000"/>
          </a:xfrm>
          <a:prstGeom prst="rect">
            <a:avLst/>
          </a:prstGeom>
          <a:ln w="57150">
            <a:solidFill>
              <a:srgbClr val="DA6D00">
                <a:alpha val="50980"/>
              </a:srgbClr>
            </a:solidFill>
          </a:ln>
        </p:spPr>
      </p:pic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B6E7A1F-C67E-C244-A9C8-83060B3E15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6554F04-F8C9-B1CC-C28F-844A36C32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69" y="121143"/>
            <a:ext cx="3197565" cy="1098550"/>
          </a:xfrm>
          <a:prstGeom prst="rect">
            <a:avLst/>
          </a:prstGeom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B07EC6E-FA9C-0DDB-D91A-FE7C20482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59" y="1276843"/>
            <a:ext cx="1620000" cy="162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376A799-E564-F0CF-6556-6FBC559DE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000" y="1276843"/>
            <a:ext cx="1620000" cy="162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" name="Picture 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3A72F28-7CE8-019A-DBAE-78E41C74C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541" y="1276843"/>
            <a:ext cx="1620000" cy="162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A5FF4A3-6040-849E-074B-9A465D1DB76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45541" y="3079995"/>
            <a:ext cx="1620000" cy="1620000"/>
          </a:xfrm>
          <a:prstGeom prst="rect">
            <a:avLst/>
          </a:prstGeom>
          <a:ln w="57150">
            <a:solidFill>
              <a:srgbClr val="212D74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4504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9259BE1-0686-D695-E0BD-A9E1A88D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F3DDD6B0-66DE-4408-9087-5E6AE76B9D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E897DD1-7F20-7A5F-B859-3D940A4F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112712"/>
            <a:ext cx="3390900" cy="596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BA4A7F-82B7-8671-9F85-5A0BD5599A6E}"/>
              </a:ext>
            </a:extLst>
          </p:cNvPr>
          <p:cNvSpPr txBox="1"/>
          <p:nvPr/>
        </p:nvSpPr>
        <p:spPr>
          <a:xfrm>
            <a:off x="1605776" y="4718189"/>
            <a:ext cx="5170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depicted here is not Yelp code, the image is used for illustrative purposes only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5CFD67-D888-247F-BC0B-72C2E23B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62" y="914925"/>
            <a:ext cx="7433475" cy="371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7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3971CB7C-2E92-5848-F1B6-57E6F774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46" y="1151100"/>
            <a:ext cx="2358191" cy="23728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E677AF-637C-B398-C4ED-B60BAA253192}"/>
              </a:ext>
            </a:extLst>
          </p:cNvPr>
          <p:cNvSpPr txBox="1"/>
          <p:nvPr/>
        </p:nvSpPr>
        <p:spPr>
          <a:xfrm>
            <a:off x="1605776" y="4718189"/>
            <a:ext cx="6481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images in this slide deck are generated with AI. These images are not official Yelp-generated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F6160-7128-8496-6878-648B0A60439C}"/>
              </a:ext>
            </a:extLst>
          </p:cNvPr>
          <p:cNvSpPr txBox="1"/>
          <p:nvPr/>
        </p:nvSpPr>
        <p:spPr>
          <a:xfrm>
            <a:off x="-425116" y="2125474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Talk Resources</a:t>
            </a:r>
            <a:endParaRPr lang="en-CA" sz="2400" b="0" dirty="0">
              <a:effectLst/>
              <a:latin typeface="Poppins" pitchFamily="2" charset="77"/>
              <a:cs typeface="Poppins" pitchFamily="2" charset="77"/>
            </a:endParaRPr>
          </a:p>
          <a:p>
            <a:br>
              <a:rPr lang="en-CA" dirty="0"/>
            </a:b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FF0EF8B3-2C81-233A-4A12-8B251A35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A8823F2-4C84-7EE0-8E7A-1423F1C609DC}"/>
              </a:ext>
            </a:extLst>
          </p:cNvPr>
          <p:cNvSpPr/>
          <p:nvPr/>
        </p:nvSpPr>
        <p:spPr>
          <a:xfrm>
            <a:off x="6005565" y="1215075"/>
            <a:ext cx="2528671" cy="2372497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BAD2E-5ABB-22C4-BC50-1A415CF2C9D5}"/>
              </a:ext>
            </a:extLst>
          </p:cNvPr>
          <p:cNvSpPr/>
          <p:nvPr/>
        </p:nvSpPr>
        <p:spPr>
          <a:xfrm>
            <a:off x="3196452" y="1210959"/>
            <a:ext cx="2528671" cy="2372497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82FBED-516D-B520-BF5E-F55720576D0D}"/>
              </a:ext>
            </a:extLst>
          </p:cNvPr>
          <p:cNvSpPr/>
          <p:nvPr/>
        </p:nvSpPr>
        <p:spPr>
          <a:xfrm>
            <a:off x="369628" y="1223316"/>
            <a:ext cx="2546284" cy="2372497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CD7671D2-7171-FE3C-E65D-194D4FAB79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 descr="A calendar with a few squares&#10;&#10;Description automatically generated">
            <a:extLst>
              <a:ext uri="{FF2B5EF4-FFF2-40B4-BE49-F238E27FC236}">
                <a16:creationId xmlns:a16="http://schemas.microsoft.com/office/drawing/2014/main" id="{4967B0BA-9472-46C8-4FCC-F5A6BEAB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6" y="1680519"/>
            <a:ext cx="2306531" cy="1782462"/>
          </a:xfrm>
          <a:prstGeom prst="rect">
            <a:avLst/>
          </a:prstGeom>
        </p:spPr>
      </p:pic>
      <p:pic>
        <p:nvPicPr>
          <p:cNvPr id="4" name="Picture 3" descr="A calendar with a few squares&#10;&#10;Description automatically generated">
            <a:extLst>
              <a:ext uri="{FF2B5EF4-FFF2-40B4-BE49-F238E27FC236}">
                <a16:creationId xmlns:a16="http://schemas.microsoft.com/office/drawing/2014/main" id="{479A8899-1828-BD4E-611D-A3D9FC3C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65" y="1680519"/>
            <a:ext cx="2306531" cy="1782462"/>
          </a:xfrm>
          <a:prstGeom prst="rect">
            <a:avLst/>
          </a:prstGeom>
        </p:spPr>
      </p:pic>
      <p:pic>
        <p:nvPicPr>
          <p:cNvPr id="6" name="Picture 5" descr="A calendar with a few squares&#10;&#10;Description automatically generated">
            <a:extLst>
              <a:ext uri="{FF2B5EF4-FFF2-40B4-BE49-F238E27FC236}">
                <a16:creationId xmlns:a16="http://schemas.microsoft.com/office/drawing/2014/main" id="{7DD38FD4-2A73-DA7D-3685-3BEE2E64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234" y="1680519"/>
            <a:ext cx="2306531" cy="17824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7601AD-5D79-3C6E-02BD-3D6BEE91F9B0}"/>
              </a:ext>
            </a:extLst>
          </p:cNvPr>
          <p:cNvSpPr/>
          <p:nvPr/>
        </p:nvSpPr>
        <p:spPr>
          <a:xfrm>
            <a:off x="1466731" y="2221255"/>
            <a:ext cx="1166679" cy="290255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46A41-0D20-870F-26AE-E580DBA763F4}"/>
              </a:ext>
            </a:extLst>
          </p:cNvPr>
          <p:cNvSpPr/>
          <p:nvPr/>
        </p:nvSpPr>
        <p:spPr>
          <a:xfrm>
            <a:off x="634582" y="2486796"/>
            <a:ext cx="593093" cy="31496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52C1C8-0A89-BDA2-9A28-6C291C0ED92D}"/>
              </a:ext>
            </a:extLst>
          </p:cNvPr>
          <p:cNvSpPr/>
          <p:nvPr/>
        </p:nvSpPr>
        <p:spPr>
          <a:xfrm>
            <a:off x="7410203" y="3034612"/>
            <a:ext cx="593093" cy="31496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437AA-87B8-6F85-3395-E0BD6B931617}"/>
              </a:ext>
            </a:extLst>
          </p:cNvPr>
          <p:cNvSpPr txBox="1"/>
          <p:nvPr/>
        </p:nvSpPr>
        <p:spPr>
          <a:xfrm>
            <a:off x="486096" y="1210959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0C715-A35E-38C1-8A6E-168BAEE82E04}"/>
              </a:ext>
            </a:extLst>
          </p:cNvPr>
          <p:cNvSpPr txBox="1"/>
          <p:nvPr/>
        </p:nvSpPr>
        <p:spPr>
          <a:xfrm>
            <a:off x="3284843" y="1200107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DF6C-6261-F40A-6AD8-BBD1C4BC91F3}"/>
              </a:ext>
            </a:extLst>
          </p:cNvPr>
          <p:cNvSpPr txBox="1"/>
          <p:nvPr/>
        </p:nvSpPr>
        <p:spPr>
          <a:xfrm>
            <a:off x="6114424" y="1210958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2021</a:t>
            </a:r>
          </a:p>
        </p:txBody>
      </p:sp>
      <p:pic>
        <p:nvPicPr>
          <p:cNvPr id="18" name="Picture 1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E71BC36-D044-8DC4-1EE0-BC023F1FF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680" y="2825582"/>
            <a:ext cx="1904485" cy="1904485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19" name="Picture 1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F5499D8-EEF8-84A5-5FF6-5FE97D1A9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055" y="2846051"/>
            <a:ext cx="1868440" cy="186844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D0D6D2-292C-3617-1F70-AF13FDFE3668}"/>
              </a:ext>
            </a:extLst>
          </p:cNvPr>
          <p:cNvSpPr txBox="1"/>
          <p:nvPr/>
        </p:nvSpPr>
        <p:spPr>
          <a:xfrm>
            <a:off x="227428" y="198176"/>
            <a:ext cx="346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Three Months Later…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657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8B078-9285-5439-9064-EFE7A1E69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D27337-FF12-38C7-905A-91EC3F81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We need to understand </a:t>
            </a:r>
            <a:r>
              <a:rPr lang="en-US" sz="6000" b="0" i="1" u="sng" dirty="0"/>
              <a:t>who </a:t>
            </a:r>
            <a:r>
              <a:rPr lang="en-US" sz="6000" b="0" i="1" dirty="0"/>
              <a:t> </a:t>
            </a:r>
            <a:r>
              <a:rPr lang="en-US" sz="6000" dirty="0"/>
              <a:t>is using our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A72DF-42F5-BBE1-9957-655E85BCA3C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715375" y="4625975"/>
            <a:ext cx="428625" cy="43021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C9ED0-3DA1-6290-11DF-E90246FADF6E}"/>
              </a:ext>
            </a:extLst>
          </p:cNvPr>
          <p:cNvSpPr txBox="1"/>
          <p:nvPr/>
        </p:nvSpPr>
        <p:spPr>
          <a:xfrm>
            <a:off x="1666240" y="401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6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21920836-F857-C1C6-ADAC-8C5528A0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242483BE-F9A6-592F-B1B8-C7CF4467CF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Google Shape;143;p19">
            <a:extLst>
              <a:ext uri="{FF2B5EF4-FFF2-40B4-BE49-F238E27FC236}">
                <a16:creationId xmlns:a16="http://schemas.microsoft.com/office/drawing/2014/main" id="{23E34783-F38A-24FC-3205-F682514E1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62" y="1914562"/>
            <a:ext cx="1314376" cy="1314376"/>
          </a:xfrm>
          <a:prstGeom prst="rect">
            <a:avLst/>
          </a:prstGeom>
          <a:noFill/>
          <a:ln w="57150">
            <a:solidFill>
              <a:schemeClr val="accent2">
                <a:lumMod val="25000"/>
              </a:schemeClr>
            </a:solidFill>
          </a:ln>
        </p:spPr>
      </p:pic>
      <p:sp>
        <p:nvSpPr>
          <p:cNvPr id="7" name="Teardrop 6">
            <a:extLst>
              <a:ext uri="{FF2B5EF4-FFF2-40B4-BE49-F238E27FC236}">
                <a16:creationId xmlns:a16="http://schemas.microsoft.com/office/drawing/2014/main" id="{4A331EE9-2262-3DDB-B577-1A4ACB344847}"/>
              </a:ext>
            </a:extLst>
          </p:cNvPr>
          <p:cNvSpPr/>
          <p:nvPr/>
        </p:nvSpPr>
        <p:spPr>
          <a:xfrm rot="13515701" flipH="1" flipV="1">
            <a:off x="2243714" y="841912"/>
            <a:ext cx="3399272" cy="3459676"/>
          </a:xfrm>
          <a:prstGeom prst="teardrop">
            <a:avLst>
              <a:gd name="adj" fmla="val 123811"/>
            </a:avLst>
          </a:prstGeom>
          <a:noFill/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F96153-4052-EAC6-8804-234D8CDEA548}"/>
              </a:ext>
            </a:extLst>
          </p:cNvPr>
          <p:cNvCxnSpPr/>
          <p:nvPr/>
        </p:nvCxnSpPr>
        <p:spPr>
          <a:xfrm>
            <a:off x="3734830" y="2571143"/>
            <a:ext cx="628650" cy="0"/>
          </a:xfrm>
          <a:prstGeom prst="straightConnector1">
            <a:avLst/>
          </a:prstGeom>
          <a:ln w="28575">
            <a:solidFill>
              <a:schemeClr val="accent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881E844-24E5-7FFE-4892-304D8D778B36}"/>
              </a:ext>
            </a:extLst>
          </p:cNvPr>
          <p:cNvGrpSpPr/>
          <p:nvPr/>
        </p:nvGrpSpPr>
        <p:grpSpPr>
          <a:xfrm>
            <a:off x="2418473" y="2039726"/>
            <a:ext cx="1213188" cy="1060175"/>
            <a:chOff x="374810" y="1569308"/>
            <a:chExt cx="2446647" cy="21380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912165-AE27-149C-92C8-91F983E59576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D221E9-E8B7-0D95-6D35-CBFED6DDA737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session_summary</a:t>
              </a:r>
              <a:endParaRPr lang="en-US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78A170-A24B-55C0-AF2A-BA74EBC79C64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51963-9E62-685C-CFFA-79E9CAD4F842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81CB23-5722-834B-C0A0-BAFC0EC8E67D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82CE01-B1D8-4B4A-3366-4DA6CCF8DF1E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0BF76D-E550-2338-7C4F-CE60E26D7E9C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13EEA8-07F6-5E91-B86E-B83134E045D8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24B1C4-1D69-2C5D-5C52-CF1E61604816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A59337-B7F0-3C63-8168-D675AF188564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2062E4-F6D2-09F2-D909-B3F4AA9D09DA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312DD2-DCA8-66E0-5BCF-5F058E61D938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A1D565-3C3D-8DF0-FEE8-DA9353CBDBC0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3E33FE-36B4-CD6B-9993-D27419EC9D5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6F09CC7-F0D8-C514-9EE8-20FEFCB44B4F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046009-2F83-8A4D-F56C-47615AEC4DC5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E3A1D5-C78F-C65F-B3FE-0ECD0153EF1D}"/>
              </a:ext>
            </a:extLst>
          </p:cNvPr>
          <p:cNvGrpSpPr/>
          <p:nvPr/>
        </p:nvGrpSpPr>
        <p:grpSpPr>
          <a:xfrm>
            <a:off x="4461600" y="2039726"/>
            <a:ext cx="1215229" cy="1060175"/>
            <a:chOff x="374810" y="1569308"/>
            <a:chExt cx="2450764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ED0D55-8632-945D-5571-76EC97C9B363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769A37-B5BD-3E8F-869A-EAD005C0C3D2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sessions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5BA0D9D-5E89-7CA6-2832-15CEC378F437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00B2ABB-8A63-E5D6-7E12-3AEE7988AFD2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76E0BC6-4EA4-0435-3C9C-B35627704660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3222FF-38E4-845C-139F-F2D19F488139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0F4162-3547-9677-C347-86C371AA33BB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CF7D98C-7DA1-B077-A56A-815F1FEDCEE7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28241F-85D4-A9A8-B325-9C1F8BAB8F45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99C99E-7BD7-D468-B3FF-78F49234E21F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480A498-0D06-A617-7E18-F705E226C656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F66B3D-A1D4-A41C-B7AA-07940E6DF956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950D37-48ED-7648-2CD8-2C578EE41DF4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1514C14-2FC2-5F7D-9FDA-8241726A81DB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6BF76D6-DFB5-CCD3-A64E-A4D49B7BCBCA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5F419A9-BE52-ADD6-3ED3-55292060B1EB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F1C0B2-A73A-185D-D9F6-70F632FBBC40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0E9C0092-83F0-C3E1-E63A-09471351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52" r="13505"/>
          <a:stretch/>
        </p:blipFill>
        <p:spPr>
          <a:xfrm>
            <a:off x="7094981" y="1594232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0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52699FA-01CE-A94D-1AF8-CDE91DA34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658671ED-35C2-9B90-E5C0-B2960479F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23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DAA0A0-21A8-546A-B425-74D91A2136BB}"/>
              </a:ext>
            </a:extLst>
          </p:cNvPr>
          <p:cNvGrpSpPr/>
          <p:nvPr/>
        </p:nvGrpSpPr>
        <p:grpSpPr>
          <a:xfrm>
            <a:off x="454669" y="405541"/>
            <a:ext cx="1690504" cy="1630610"/>
            <a:chOff x="374810" y="1569308"/>
            <a:chExt cx="2446647" cy="21380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BE6B5D-B53D-F057-C9D8-17729BA931E2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FF6EED-1828-183E-AA7C-37808B4B2C41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session_summary</a:t>
              </a:r>
              <a:endParaRPr lang="en-US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074D98-A61B-A754-9743-6523545E7059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CA3995-7D86-9868-0B93-00A31B3D86B2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CB4E4-3B26-E3F3-1589-51823423253D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47BA10-8B5C-D095-EAEB-AB858A383F2B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F1AF63-0FCB-6EBF-F083-4C264772AE96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F40917-D643-982A-271D-27A42F6FC43E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E06135-99F0-D79C-806F-E230DEAF317D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27A9F8-087F-6565-770F-9034BA272EA2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74858E-6952-218C-4C9B-15D5E3C4C0AC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62A417-0797-E643-2FBD-18A5CFAAB1ED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BFED9B-9E66-C590-E6DD-1728C8F1913E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C401C9-7F6A-B84F-608E-E3AFE929771B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C8CB66-0C47-86C6-4080-1751CEEE3CFA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E206F0-BC69-472D-355B-BBDB01492D7E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0C43CD-3B3C-3C34-76C8-5D659574299E}"/>
              </a:ext>
            </a:extLst>
          </p:cNvPr>
          <p:cNvGrpSpPr/>
          <p:nvPr/>
        </p:nvGrpSpPr>
        <p:grpSpPr>
          <a:xfrm>
            <a:off x="454669" y="2571750"/>
            <a:ext cx="1681960" cy="1620922"/>
            <a:chOff x="374810" y="1569308"/>
            <a:chExt cx="2450764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20D28A-7C08-3063-87A0-6F20C77DB576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6164D5-092D-2FDA-1DD3-2678C4FCFDA3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sessions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B07AAB-CB25-4914-299C-74932E45084A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D314A41-2D25-3465-4290-A8BC10CCBA88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0829BC-5A0B-8B0E-A6FC-E4BFBEABFAD6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F0ACFA-4326-C92D-9B3D-69195B44D3EB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0FD642-1759-6744-F631-2D03F59EC108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A7E51F8-93E9-971A-BE34-865754A5DEBE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44EDDC4-ABED-9B16-5D93-11C9438B48C6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D89E315-3474-1456-ACE1-1657853EA185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B25EF09-40E8-B09A-C168-8B9F6C4D1B76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4D2DBDC-FC43-06BE-F81F-33FBE7CD9FCB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EDEE153-C2AE-1C7F-1B98-4FD7D7665019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1C4A64B-B6E1-C39D-06F8-AC43A374A51D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B4A4E78-A427-7043-15B7-836DDC8CB8B9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5BD680C-9245-DA16-ECE3-D17AB10B32CB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D7D8F7-ED10-93C7-D2CF-929C50E00247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5A70CDC-D705-A3DD-AF34-8E532340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34" y="1289044"/>
            <a:ext cx="900000" cy="90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99CC69E-DEBE-8556-20EB-203A6A25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301" y="621502"/>
            <a:ext cx="900000" cy="90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" name="Picture 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69E68EC-AE95-614E-B8AB-2A87C4FD7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423" y="342016"/>
            <a:ext cx="900000" cy="90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8" name="Picture 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E532376-AC52-899C-14B3-F1FEFBB6C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472" y="1902393"/>
            <a:ext cx="900000" cy="90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104C4BC-BFB6-2EEA-4239-D426D2657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552" y="448465"/>
            <a:ext cx="900000" cy="90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25F27C80-C0C9-FBB0-866F-4AE0D33DF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576" y="1175429"/>
            <a:ext cx="900000" cy="90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4CB83F1-3008-8973-76E3-DC5CE8679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7705" y="1196809"/>
            <a:ext cx="900000" cy="900000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D0D029-BC69-AD09-D463-D1751EB9713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142322" y="1524116"/>
            <a:ext cx="1563673" cy="9472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67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A102419-6511-629A-1A60-7B0B19C4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4A682CC0-B847-6709-BA9A-F986543BE0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24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E230BD-4F77-D3F3-827B-70F0721EEBAC}"/>
              </a:ext>
            </a:extLst>
          </p:cNvPr>
          <p:cNvGrpSpPr/>
          <p:nvPr/>
        </p:nvGrpSpPr>
        <p:grpSpPr>
          <a:xfrm>
            <a:off x="454669" y="405541"/>
            <a:ext cx="1690504" cy="1630610"/>
            <a:chOff x="374810" y="1569308"/>
            <a:chExt cx="2446647" cy="21380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6CB86C-35CA-E4EE-6FF2-8F6BB518BB3F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9AAED9-B9D8-18F9-B3FB-3D5FA1A92B48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session_summary</a:t>
              </a:r>
              <a:endParaRPr lang="en-US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B1E294-388F-53F8-3FCC-9179D0C18295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F023B-DABE-622A-EF1F-D3F562C81884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EA53A8-823D-B173-D576-2C33F142DA3C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25817A-0C90-1584-FE29-FC08BC9E3D3B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17C3F2-9357-286D-E269-150E2A806FE5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616AEB-6EF0-91C6-9E19-07F610599C37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F92B81-D635-BFB7-32A4-0DF400466269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1A8B6C-9D59-A7EA-7037-920FDE237C8E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F18EE7-C323-D15D-0CD8-5A20FEBCEADB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B6951BF-B4D2-56DC-D2A8-C74A31348075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CD5536-FBF0-EC2C-2913-1D41760D6399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DE0182-8868-2000-B4CD-6DE6C7626929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E62BF0-9C11-2F96-018D-046C64105677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B784F3-7F81-50A7-80DC-DF4416C55A60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30A877-3327-5690-6043-1200D0C800C0}"/>
              </a:ext>
            </a:extLst>
          </p:cNvPr>
          <p:cNvGrpSpPr/>
          <p:nvPr/>
        </p:nvGrpSpPr>
        <p:grpSpPr>
          <a:xfrm>
            <a:off x="454669" y="2571750"/>
            <a:ext cx="1681960" cy="1620922"/>
            <a:chOff x="374810" y="1569308"/>
            <a:chExt cx="2450764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C0580E-79C4-27D3-458B-ACFEF50407BC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A26695-A8BD-2EF1-BBF1-09C7FBE8DC5F}"/>
                </a:ext>
              </a:extLst>
            </p:cNvPr>
            <p:cNvSpPr/>
            <p:nvPr/>
          </p:nvSpPr>
          <p:spPr>
            <a:xfrm>
              <a:off x="383059" y="1569308"/>
              <a:ext cx="2434282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sessions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E59D704-DFD1-1233-CD13-C8009F099F8E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4AF1AAD-E9F4-3D23-DF09-EF3B43F5A94A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C57221-8901-A20F-957F-EA80D8927E9B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9F51C9-324C-D67C-6980-6BD24FBCC340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366B0B-FDAF-0278-328B-2BCDCD0D5D89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0E88BD-9BCD-4199-6E01-1B3F6E0C0CB6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43112CC-7B5D-8747-4D31-4FBD76753D8B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3D7294-5952-8598-C0FE-5F3ADE60E742}"/>
                </a:ext>
              </a:extLst>
            </p:cNvPr>
            <p:cNvSpPr/>
            <p:nvPr/>
          </p:nvSpPr>
          <p:spPr>
            <a:xfrm>
              <a:off x="391292" y="2348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4593E9-7B1B-49BC-D7A5-FBFF05DC3ED2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839FD69-79F0-8520-9515-FD336F48FFE6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669122-F4AF-953A-16FD-2B30FDCEB9F4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B0D968A-50DE-9DB8-F2AE-011BF87A4D52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F078F5-F17B-BFE9-5E2D-829C329C5CA0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66BD2E3-9321-15EA-78D9-5213E0557E66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85BC91E-DE6F-089E-ADE4-0676D8191147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C785F5C-33C3-99E6-630F-E526DD1E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29" y="3163460"/>
            <a:ext cx="900000" cy="90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5C44355-085A-A570-A1A1-43597A2DA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96" y="2495918"/>
            <a:ext cx="900000" cy="90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" name="Picture 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A1362C4-78DE-859C-1C71-1234C8F6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29" y="2296750"/>
            <a:ext cx="900000" cy="90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8" name="Picture 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7D523B2-F4E9-9119-04E4-C663056B6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467" y="3776809"/>
            <a:ext cx="900000" cy="90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7F44845-0FAD-F9F3-CBA0-D71276203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547" y="2322881"/>
            <a:ext cx="900000" cy="90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12" name="Picture 11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D10429A-4047-7BF2-21E5-3CBED3070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0571" y="3049845"/>
            <a:ext cx="900000" cy="90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DE64B84-6AF3-9F5B-49CA-8EB793A3C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0700" y="3071225"/>
            <a:ext cx="900000" cy="900000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D5658C-D1EC-DF0E-43A9-AB717D5E81FB}"/>
              </a:ext>
            </a:extLst>
          </p:cNvPr>
          <p:cNvCxnSpPr>
            <a:cxnSpLocks/>
          </p:cNvCxnSpPr>
          <p:nvPr/>
        </p:nvCxnSpPr>
        <p:spPr>
          <a:xfrm>
            <a:off x="2125317" y="3398532"/>
            <a:ext cx="1563673" cy="9472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66369C3-CDA5-9A0F-0744-8032C216761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519467" y="881720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Picture 9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EC2E580-6532-105C-4FAE-DA2CDEA174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852422" y="31544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4" name="Picture 1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FB9B530-84A6-FB0A-8663-31482E8C66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28325" y="105547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83115AE-5A2A-4681-6B35-55DF8054552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47942" y="46562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DB1E42-9501-5078-FF06-F039F2FC3B32}"/>
              </a:ext>
            </a:extLst>
          </p:cNvPr>
          <p:cNvCxnSpPr>
            <a:cxnSpLocks/>
          </p:cNvCxnSpPr>
          <p:nvPr/>
        </p:nvCxnSpPr>
        <p:spPr>
          <a:xfrm>
            <a:off x="2142044" y="1315927"/>
            <a:ext cx="1868317" cy="1492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Question Mark with solid fill">
            <a:extLst>
              <a:ext uri="{FF2B5EF4-FFF2-40B4-BE49-F238E27FC236}">
                <a16:creationId xmlns:a16="http://schemas.microsoft.com/office/drawing/2014/main" id="{D482096B-FBB0-B9C6-4884-7F0BD61FA3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2267" y="7086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5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444FEA76-8763-0ED6-F9C6-46386C10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FDEBFEF-7288-DB90-45B9-0547B8549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99" y="565148"/>
            <a:ext cx="8134001" cy="406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3448F237-9797-D1E2-68DC-4C0931D13F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9B01B2-4CB0-DF4A-6E0A-D79635AAB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12712"/>
            <a:ext cx="3390900" cy="596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FE0A3D-3C3D-1A12-D56B-0D46DDA669A8}"/>
              </a:ext>
            </a:extLst>
          </p:cNvPr>
          <p:cNvSpPr/>
          <p:nvPr/>
        </p:nvSpPr>
        <p:spPr>
          <a:xfrm>
            <a:off x="2672080" y="838052"/>
            <a:ext cx="803910" cy="1727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397CA-1109-590A-8BBF-ABC45F00BB24}"/>
              </a:ext>
            </a:extLst>
          </p:cNvPr>
          <p:cNvSpPr txBox="1"/>
          <p:nvPr/>
        </p:nvSpPr>
        <p:spPr>
          <a:xfrm>
            <a:off x="1605776" y="4718189"/>
            <a:ext cx="5170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depicted here is not Yelp code, the image is used for illustrative purposes only</a:t>
            </a:r>
          </a:p>
        </p:txBody>
      </p:sp>
    </p:spTree>
    <p:extLst>
      <p:ext uri="{BB962C8B-B14F-4D97-AF65-F5344CB8AC3E}">
        <p14:creationId xmlns:p14="http://schemas.microsoft.com/office/powerpoint/2010/main" val="413272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C99BDBF-4DB3-6706-4F4D-F9572562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F0884-D8B1-7055-C45A-C74AA535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0420" y="1145540"/>
            <a:ext cx="16014081" cy="799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911DFD68-180D-E162-6EC9-6FAB7E7DFA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3D5BCC-F813-05E1-99CB-2527812709C8}"/>
              </a:ext>
            </a:extLst>
          </p:cNvPr>
          <p:cNvSpPr/>
          <p:nvPr/>
        </p:nvSpPr>
        <p:spPr>
          <a:xfrm>
            <a:off x="1981199" y="1727199"/>
            <a:ext cx="944881" cy="233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6A5E462-51D8-6CCC-729B-84EB89F8E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12712"/>
            <a:ext cx="3390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0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4B4C1395-1182-0157-85F8-BF5E54E6F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323E204B-429B-D18F-BF63-F93D5ECB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1E8B3B-1645-4CCE-0747-649C9FA23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80" y="99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0E2FF4-34AB-2815-0D91-B57DE2ECC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817" y="1367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B79020-5C70-F3D4-2EB0-68DA1EDD7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51" y="7084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84A2D6-47A3-EF0C-366C-521F7F629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051" y="47060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0B0FAE-E5D3-AFCD-1AB7-D91C9758F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6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DC550A-AFE4-1A65-1E1F-F4F3B478A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76" y="463297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EF4426-29AF-4E2A-FB50-A52928D71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1" y="120998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8" name="Picture 18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5FD37CF-9738-F160-008A-AFC4844EB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9" y="112004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9" name="Picture 18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F59E1A-7A10-6480-648B-37EB979AA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3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0" name="Picture 18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35FE354-A2A6-B5EE-17A6-D82485AED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4" y="334888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1" name="Picture 19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48AAFD-3937-5E86-83CD-FE5D6E30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26" y="418696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2" name="Picture 19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AFFA62-AF6B-B5F2-52C5-30FDBE0B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693" y="408680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3" name="Picture 19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AA28AC-A095-7E9E-A459-CE5E08382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148" y="125309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4" name="Picture 19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9FC4A5-DE46-335A-8587-9E76866FD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84" y="-1842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5" name="Picture 19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90F6F1D-E295-2EE2-5BC7-746C9DEA3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46" y="67101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6" name="Picture 19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F2D08E-097F-12C6-D58A-829F67139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538" y="188675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7" name="Picture 19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47269C-1B2B-166F-7229-5021E5A20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" y="314349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8" name="Picture 19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EB6A500-6B7F-7409-F954-3D0D4455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727" y="88230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9" name="Picture 19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F7BD539-2B0A-1DD4-1F7D-B2991D59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596" y="167957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0" name="Picture 19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E389A9-624F-D0BD-8E99-6FAD0452C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052" y="242121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1" name="Picture 20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C50F62-26E7-88FF-1EF2-73713A68E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30" y="31494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2" name="Picture 20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88B96D-6B7E-4B39-3E35-01CBDBFA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" y="156008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3" name="Picture 20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53362B-3F4D-A870-195B-A8715FF35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0" y="385581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4" name="Picture 20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CABD03-6DEE-50FB-D745-C326C9CD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86" y="322427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5" name="Picture 20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D749C1-21C5-3035-33F7-585D8A933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7676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6" name="Picture 20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DE0F0A-DA13-2C22-2B3F-532666485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4" y="20939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7" name="Picture 20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5403745-C1D5-0949-9498-E7398A6C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245" y="1464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8" name="Picture 20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30014E-8CB7-C2EE-5CF0-95E6F0A62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32" y="450504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9" name="Picture 20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8B2CCC-83C8-C4A6-583A-B5952D66B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2" y="205819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0" name="Picture 20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8F8EF4-6895-75A9-32BB-848B2B35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80" y="376872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1" name="Picture 2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F3FB9C-7187-62C6-10BF-85004280B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4" y="1367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2" name="Picture 2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59E814-F859-A006-43C5-923F55FC1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37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3" name="Picture 2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3976CA-E6C9-A5B2-73D4-062F3C03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31" y="46543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4" name="Picture 2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8029F6-023F-F958-894D-262DFDC24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804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5" name="Picture 2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1EA4AD-B755-BCB9-8B98-2805AC23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215" y="-1842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6" name="Picture 2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2EAA1A-859B-897C-5789-8DE4971BC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961" y="31494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7" name="Picture 2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45D80D-97A0-C929-A21F-D0184F5C2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245" y="20939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8" name="Picture 2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C31ED1-5014-FC6A-CE65-358FEACC4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576" y="1464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9" name="Picture 2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F8D8D6-D87F-51DA-0075-A6F5C7A8A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663" y="450504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0" name="Picture 2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5480DF-A57F-4E5F-8463-65E9BE86A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73" y="205819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1" name="Picture 2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AC05B2-662F-B6E3-5004-D04A0EEA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111" y="376872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2" name="Picture 22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5A72CE-CF4A-7ED4-C179-4D366147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592" y="60967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3" name="Picture 2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7DAE1AE-E76B-36E7-7B5A-A31B6F793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1" y="306891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4" name="Picture 22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ADFAE9-7DE0-98B8-086B-E123C5E8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" y="51272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5" name="Picture 22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71FB5A-8373-E040-4FE6-4A822C76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98" y="210403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6" name="Picture 22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22277B-0CA7-E469-B1D5-260825101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09" y="454477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7" name="Picture 2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706DBC-0D26-195D-C4D1-989CF608F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55" y="362239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8" name="Picture 22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D075EF-21E8-FE5A-3A82-071B807A5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39" y="256684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9" name="Picture 22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A54666-E4A0-84BD-539D-5DB23EFD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70" y="6193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0" name="Picture 22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C1F8455-8C10-272D-04D2-20A012A0F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7" y="497795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1" name="Picture 23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8F301B-1278-D3F9-9F5B-3F2AF5204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67" y="2531098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2" name="Picture 23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D097FE-CB67-EE07-F497-D841B4124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05" y="4241628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3" name="Picture 23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5BFB84-BB30-9B5D-70F8-9A684ACAE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0" y="1163146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4" name="Picture 23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C41816-298C-C3E9-B90C-F7AEFD5BF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53" y="362239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5" name="Picture 23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6B447B-913D-E00B-91A3-0FC05BE8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47" y="568075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6" name="Picture 23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FF0CD2-1722-1C44-0E50-B0A16B5AD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20" y="265751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7" name="Picture 23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171D103-CF69-50CF-59C2-51E539D51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31" y="100795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8" name="Picture 23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6D9659-C144-70EE-8135-B7A9BAA8C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77" y="4175871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9" name="Picture 23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7429F67-51DD-7469-5E27-77D0B7EF7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61" y="3120321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0" name="Picture 23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08C3B5-3330-AB39-52FF-B33DEB867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92" y="117285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1" name="Picture 24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F95A0D-A882-B48C-D2F9-46DF152C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479" y="553142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2" name="Picture 24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383EE7C-F105-1F9E-3370-CFD44B352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9" y="30845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3" name="Picture 24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905696-8A96-51EC-AB60-61EBD363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927" y="479510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4" name="Picture 24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1E114A-6DB8-5BB8-2BFC-0506AF5FB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19" y="-31484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5" name="Picture 24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2C75BC-58BE-727C-7654-02E2E711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42" y="214440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6" name="Picture 24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E1741F-ECE6-283B-9531-3FAB97C9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36" y="420275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7" name="Picture 24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1F87EF-E2AC-C6AD-01B4-105475612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09" y="117951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8" name="Picture 24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8ECF12-D536-25A6-0B92-844877170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620" y="-470042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9" name="Picture 24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72DD77-2EB2-0295-3BBB-3069A985F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366" y="2697876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0" name="Picture 24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74723A-5307-C6EA-480F-557BA1E4D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50" y="1642326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1" name="Picture 25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AA56CF-D561-41F5-E9AA-90126BE1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981" y="-30514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2" name="Picture 25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0A7487-2050-7203-8966-659D6035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068" y="405343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3" name="Picture 25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5A2863-6BF7-19AE-3D63-073BA39FC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78" y="160657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4" name="Picture 25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D4A1DD-83D6-572B-7459-1F8204874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16" y="331710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82EAB41F-7FC5-DEE7-5948-1915214FC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3C216E7A-607D-3E2B-265C-C733C1E0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08EE01F-7545-14B8-980F-CE20A471B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3300A1A-CC22-6E35-7C60-598B8C46E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80" y="99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9ADCC4-68B3-059D-328F-3A706C99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817" y="1367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9822B1A-7621-FE9E-A71B-91C668E58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51" y="7084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4C2551-1A9B-2899-4E28-B53951E9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051" y="47060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7" name="Picture 18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AEBC74-8EA0-A64D-BC78-1BD8508A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6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8" name="Picture 18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95208E-4E27-A989-AA40-D50AD990C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69" y="463262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9" name="Picture 18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12B1D05-F5C0-C9C5-A98B-E6FBA194A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1" y="120998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0" name="Picture 18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2EB069-FE8F-EF3A-3585-831843723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9" y="112004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1" name="Picture 19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FBF9CD-FA17-8BDD-F7CE-5A6B0CFF6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73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2" name="Picture 19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343D0A7-1F58-924A-FBF7-1652FA062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04" y="334888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3" name="Picture 19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85CB48-3BE0-01E9-46BC-28BF1CE5A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26" y="418696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4" name="Picture 19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77CA39-9C23-484B-A08B-88B09927A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693" y="408680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5" name="Picture 19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53B886-0241-D52A-24CC-1A08EF3C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148" y="125309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6" name="Picture 19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6817B1-9206-4DF2-90AA-A4F7C3974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84" y="-1842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7" name="Picture 19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9FE903-663D-A006-FC1E-B2A424B29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146" y="67101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8" name="Picture 19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B75F07-7209-9BA5-E9CA-0545CFF5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538" y="188675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9" name="Picture 19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E118E9-F907-3686-2B5F-E70FCF206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5" y="314349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0" name="Picture 19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9FBA7FB-E286-BCEF-589E-B9B4C111A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727" y="88230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1" name="Picture 20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03D196-2096-F818-2346-D17A10AB4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596" y="167957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2" name="Picture 20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8418AB-D6B9-AFBC-0935-F22CF886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052" y="242121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3" name="Picture 20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7B0873-AB7F-A018-ADB6-66FF588E9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630" y="31494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4" name="Picture 20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8C7E98D-4AF8-37FE-5067-8BFD74945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7" y="156008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5" name="Picture 20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C0EB73-51FB-B251-C07D-357C40F45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0" y="385581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6" name="Picture 20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30B02E-C64C-6CB1-69AB-AB8DD8A93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286" y="322427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7" name="Picture 20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E5600C-8C06-F1C6-7CC1-9089FE13E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7676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8" name="Picture 20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DC4A8F-266F-0026-23F0-266CA9D2B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14" y="20939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9" name="Picture 20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1A1DFB-0821-A499-AF02-AA905DD67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45" y="1464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0" name="Picture 20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4CB6B6-0307-A656-D4FE-208FA4329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32" y="450504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1" name="Picture 2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E5DBA3-5107-D4D8-D832-7A0814CB1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2" y="205819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2" name="Picture 2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E345F0-F932-B9A4-5C1E-3885D3F4A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80" y="376872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3" name="Picture 2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5C3A37-952A-B006-F3E8-66E8BC9B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14" y="1367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4" name="Picture 2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D1DE50-A483-26A2-952D-6C4BE8AE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37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5" name="Picture 2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7D649F-4229-92D8-8FE4-AC8DBE005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31" y="46543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6" name="Picture 2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880C49-0064-6C51-A13F-ADB72307B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4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7" name="Picture 2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58B28D-7746-CE0F-19C8-126D81F0C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215" y="-1842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8" name="Picture 2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BBFE58-A7E5-DD0E-EDC4-631A8047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61" y="31494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9" name="Picture 2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5C3A70-685E-9BA7-C658-8B95E627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45" y="20939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0" name="Picture 2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B4C412-2764-7F6A-7B7A-A4F9E6717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576" y="1464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1" name="Picture 2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762074F-834D-23B3-3039-24F0D055F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663" y="450504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2" name="Picture 22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B9EEB0-8CE8-CE0F-412E-DBD23370A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73" y="205819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3" name="Picture 2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280259-AAC3-C761-B29D-463A27A32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111" y="376872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4" name="Picture 22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D4AF33-099A-2B5C-1CED-76325D808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592" y="60967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5" name="Picture 22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298C198-D680-9122-1A8F-70F7EFF4A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1" y="306891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6" name="Picture 22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9EE8AE-C78D-234D-DA0A-B2E8B3168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" y="51272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7" name="Picture 2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152BB6D-C06E-C2D2-093F-F0F5AF281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98" y="210403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8" name="Picture 22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2051B9-73ED-ABC0-6E18-4CD25CCAB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09" y="454477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9" name="Picture 22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9D2279-7385-99AE-7337-4547D775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55" y="362239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0" name="Picture 22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50BDBC-8916-96A1-EED1-12474ABB7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39" y="256684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1" name="Picture 23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F88A1E-052E-A71A-1382-10FB70A46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470" y="6193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2" name="Picture 23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25F0D1B-7054-FFEC-B44E-5F587A20C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7" y="497795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3" name="Picture 23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871117-50F6-49FD-9FF3-B30794546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67" y="2531098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4" name="Picture 23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CB5177-15B1-888A-9F46-A34480B04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05" y="4241628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5" name="Picture 23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6A8787-0827-A574-1D2A-552F1F505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0" y="1163146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6" name="Picture 23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25476A5-A47D-684E-27B3-D849915F9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53" y="362239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7" name="Picture 23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99B801-F4E2-CA14-9B6C-49F20F192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47" y="568075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8" name="Picture 23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B6C93D-9064-C2E9-1D73-A2121A5FD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20" y="265751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9" name="Picture 23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5B416EA-DFE8-481C-7CCE-95CE1F8FC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31" y="100795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0" name="Picture 23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1B6222F-7647-CBF1-EC71-11B4059A9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77" y="4175871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1" name="Picture 24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E63088-7101-1185-4207-EF91AA6FD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61" y="3120321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2" name="Picture 24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F91178-65C2-8809-ED31-BDB0CDE8B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392" y="117285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3" name="Picture 24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7B78F9-136E-DACB-526B-EBCE57147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479" y="553142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4" name="Picture 24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CB4B0E-2D47-0340-A87E-6786201D8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89" y="30845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5" name="Picture 24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61369C-6B76-B93C-A2B7-77F37D9A2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927" y="479510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6" name="Picture 24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DFB59D-E1CD-6F01-BE87-C7F78F258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19" y="-31484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7" name="Picture 24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9B9C15-9670-E1B1-44C1-E070AABF7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42" y="214440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8" name="Picture 24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29D304-5321-11B5-96FC-9023432D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36" y="420275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9" name="Picture 24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94DC01-F449-9A0D-F941-43DFB6FF0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09" y="117951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0" name="Picture 24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87DBBE-79E1-8FE7-A827-02F25C1B3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620" y="-470042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1" name="Picture 25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B246F6-6A7E-A3C1-B6EF-E4E4720BA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366" y="2697876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2" name="Picture 25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AAD5E4-F4C7-AC64-EDE8-9DF633031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815" y="22279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3" name="Picture 25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19768DD-A59A-92C5-A1CD-6B6F3C4B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981" y="-30514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4" name="Picture 25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ED8CE2-3774-928B-983D-1DDE33A8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068" y="405343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5" name="Picture 25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331C5D5-A928-41A8-2661-3B7D4395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78" y="160657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56" name="Picture 25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084444-30A3-3F2A-D62E-9648AD56F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516" y="331710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457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C153FDA-51B9-6C3A-7635-D32B179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CA558A0A-F3BA-19DB-643A-CFFC5A52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EDD6594-C9D1-F4FE-0042-B3499C949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8FB1E52-5264-59D2-6CF3-58ED6DA7A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724CE81-0743-4302-0E60-866FEC49B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AF95C35-2A9A-8F95-C5F6-9078815E4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543781E-90F1-CA3C-EA7D-84FFC9CEF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C15CA0-EEC8-67C5-29E5-DA9E2320F4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180" y="99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57" name="Picture 5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6D61275-FB5F-0AD8-35FE-86AECDE5D7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3817" y="1367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61" name="Picture 6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4C5435-C303-24FB-A95F-FF46F204F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151" y="7084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63" name="Picture 6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0DBECE-788C-979F-9B07-D44B461CD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4051" y="47060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28" name="Picture 12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F80537-A876-3CE4-34AF-302F53233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06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29" name="Picture 12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365D770-1DE8-C17E-7604-9327B4FDF7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43" y="463676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5" name="Picture 13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EF26D8-4CBC-6ABA-3EA5-40FFEECD76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031" y="120998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7" name="Picture 13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73C3C8-3AD2-20A4-6609-ED48D4ECF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69" y="112004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3" name="Picture 14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4CEB59-1133-4829-6B8A-72D7EC0BF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73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52" name="Picture 15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467B5E-B195-8D0D-8E2F-E19E445FC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304" y="334888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1" name="Picture 16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71E82F-2423-86F0-971D-5D658B5BB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326" y="418696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8" name="Picture 17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70C39D-1D7C-66FB-875D-793E444EC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6693" y="408680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3" name="Picture 18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CA8746-8CF4-6DD1-804A-F463A4C5A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1148" y="125309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7" name="Picture 18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107FA5A-B320-5CDD-4390-7ADDFEB9CC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884" y="-1842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8" name="Picture 18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C2276E-ECA3-A5DB-D6E1-A6AF6F0E3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9146" y="67101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9" name="Picture 18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144340-DEC3-DD97-94F1-9916E802D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538" y="188675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0" name="Picture 18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4EF0A9-0141-0EF5-8A62-68B3A23A8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5" y="314349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1" name="Picture 19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B2CB7D-8F9F-4CE9-2AF6-2C6850E88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6727" y="88230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2" name="Picture 19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544E87-0340-39AE-DB02-22322964C6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596" y="167957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3" name="Picture 19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F09951-C303-32B3-6310-F5D39FDE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4052" y="242121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4" name="Picture 19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D6650B-E7DA-9307-32B0-C41BB94AE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0630" y="31494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5" name="Picture 19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E4213A-9FB0-890D-E11D-9092D1C70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67" y="156008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6" name="Picture 19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96704F-7858-616C-1828-29D38B7E12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40" y="385581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7" name="Picture 19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DE47D9-7E5F-46C8-05E0-935477C754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4286" y="322427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8" name="Picture 19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AB2B1E-0253-29C1-CAF7-EE634776A5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199" y="27676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9" name="Picture 19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6BD82C-3388-5317-6F79-20E6F8429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14" y="20939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0" name="Picture 19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9419D5D-9DE2-D521-3D26-1143F7DFB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245" y="1464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1" name="Picture 20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1C9AF5-7AA9-1BE3-B710-F215A8FB9E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332" y="450504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2" name="Picture 20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C4ADD0-E694-794C-468D-5D0890AFB1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742" y="205819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3" name="Picture 20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50B455-EC08-EDEB-85ED-23095BC729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780" y="376872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4" name="Picture 20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B94077-B3C0-3FD7-5A55-CB4FA20715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514" y="1367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5" name="Picture 20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5ED91E-1A89-D4D1-A5C1-09666D60F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37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6" name="Picture 20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D0F8E0-25E3-ADBB-0FFD-4EBFBC3FAC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331" y="46543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7" name="Picture 20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9B9AFD2-DEB9-D8A6-FA11-757992264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804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8" name="Picture 20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4CB5FF-74C9-15B7-0576-7AE0803667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2215" y="-1842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9" name="Picture 20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6FD12C-3A06-828A-D82C-85743E060D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961" y="31494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0" name="Picture 20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6F928B3-1889-0A68-EE62-6EA00E725A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2204" y="180185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1" name="Picture 2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63DBE-27A6-503F-2884-D508AFC4F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1594" y="13410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3" name="Picture 2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5D15A5-00D6-B9BB-C3E0-AC9C209B7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073" y="205819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4" name="Picture 2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AA7F36-94AA-237B-BCB2-B2ECFC755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5519" y="406132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5" name="Picture 2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5F0748-5AD9-CAE0-2CBB-CF82E1832A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592" y="60967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6" name="Picture 2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63B343-3395-CD49-60C5-F16D89BD9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31" y="306891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7" name="Picture 2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434A65-9466-CDCF-9102-02629AAA37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5" y="51272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8" name="Picture 2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7501364-DB0D-2253-AAF8-A0E57D774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698" y="210403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9" name="Picture 2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53590E-BE5C-8C54-9344-99F8F871A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109" y="454477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0" name="Picture 2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CBD736-D83C-C18C-8357-2C36F69243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855" y="362239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1" name="Picture 2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2F51D03-6C7A-3FFD-CE50-03663EC86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139" y="256684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2" name="Picture 22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245C18-DB53-5CEE-8A67-4354C87487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3470" y="6193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3" name="Picture 2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C803C73-1533-9C86-62E5-5938FA11F1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557" y="497795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4" name="Picture 22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0BAFF3-F30E-454D-60B0-B3AC703151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967" y="2531098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5" name="Picture 22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E1740C4-148C-F30D-1030-2E21A7207D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05" y="4241628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6" name="Picture 22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21F067-4BA9-4E3E-B0A3-9EFE5B032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30" y="1163146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8" name="Picture 22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1F17D3-2702-3DF1-77EF-531DF991A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47" y="568075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29" name="Picture 22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EFDFE1-2173-4328-E079-0E6B2E41F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20" y="265751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0" name="Picture 22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F6A92D-54D3-89D8-079D-9F9C9BD08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031" y="100795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2" name="Picture 23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EEC8A5-3FFA-990B-977F-F211DA32AC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061" y="3120321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3" name="Picture 23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E3FCCE5-85DA-F729-D8D0-193F3DF5D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2392" y="117285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4" name="Picture 23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9146F03-2AA2-3C81-F8B2-1E1468E656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479" y="553142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5" name="Picture 23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0CA6EB5-0383-DF4F-7164-A11C74A23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889" y="30845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6" name="Picture 23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9249CB6-465D-882D-FCE4-DE76D6961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927" y="479510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37" name="Picture 23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7D712D-E2B6-F369-1219-E44593205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919" y="-31484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1" name="Picture 24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5D876A-831B-FAEE-5848-92B41B366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620" y="-470042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2" name="Picture 24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35CAA2-FBBB-9EF0-BD68-98DFF9BC13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366" y="2697876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3" name="Picture 24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7185475-792E-FE95-5248-117865A6F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8981" y="-30514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46" name="Picture 24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0F7A42F-E340-530D-E86F-7A152D8B18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1911" y="283858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30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  <a:noFill/>
          <a:ln w="76200">
            <a:solidFill>
              <a:schemeClr val="accent2">
                <a:lumMod val="25000"/>
              </a:schemeClr>
            </a:solidFill>
          </a:ln>
        </p:spPr>
      </p:pic>
      <p:pic>
        <p:nvPicPr>
          <p:cNvPr id="134" name="Google Shape;134;p18" descr="File:Yelp Logo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0AEA8926-CF36-0B82-ADAD-7050DFA2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0D8FB316-F313-1545-DF41-1E8D20B4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21A021C-2B77-8888-9E1B-409F94A0C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DDF4061-3942-2FED-ED44-9B86AB1BB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E33088-487E-784F-2864-0EB668541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C77D5AB-108F-8EC4-8512-6F939B7C0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B30EF86-2437-34D0-D2DA-9AFBD19D4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1A0EB6F-D65B-B51D-459A-563C0E1A7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BBB8C81-AE39-F903-B9B7-1D51B73AE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52FD3D3-FB29-92EB-F0C8-075C1E68E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4D8C042-4494-20AC-4A6D-B65064EC7D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235924-1F92-1EAB-EFE5-63A6A76AE0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180" y="99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47" name="Picture 4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C0E5DF-F2AF-4D04-C030-FB8FDEF1BB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817" y="1367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52" name="Picture 5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EEE08A-9D7E-E3B4-8AC0-0E50FEACDA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151" y="7084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55" name="Picture 5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CF8CEB-E6DE-0824-CC66-F0BD987A64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4051" y="47060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56" name="Picture 5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3475D8-1C1E-1B36-9F0F-19DDF08186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06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60" name="Picture 5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E8D735-7C70-7176-55AD-17FAF831E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22" y="46543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61" name="Picture 6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942A1A-F156-02AF-8E85-BE6F80950C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031" y="120998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62" name="Picture 6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ED1F2D-099C-9085-937D-532C3F5E1A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69" y="112004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2" name="Picture 13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938105-724A-3B98-ED3D-E73CAB2324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473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4" name="Picture 13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DDF1514-189C-51BB-69F8-8CCC6D7874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304" y="334888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5" name="Picture 13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85CAA9-E2CE-50B3-67C8-CA8A18044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326" y="418696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6" name="Picture 13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01F6DF-B146-D431-EBAD-87894E2767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6693" y="408680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7" name="Picture 13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0BDED0-D9EB-3109-3CCB-F770AE106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1148" y="125309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1" name="Picture 14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1C70BEF-0FA4-E685-2DC3-BA5CDB1441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884" y="-1842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2" name="Picture 14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FC517B-FC66-F9B4-9BA1-620D0C699B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9146" y="67101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3" name="Picture 14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376D53-C815-DE81-B971-1547CA0D89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1538" y="188675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5" name="Picture 14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77A1E8-FC79-4444-5B93-BD74D96CD2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35" y="314349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9" name="Picture 14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DE76AD-DAE0-2779-D401-0CD2D446EB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727" y="88230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51" name="Picture 15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E7D29D-4B57-41EF-8D95-8A0ABFEA89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596" y="167957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52" name="Picture 15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792ABA-D78E-FA11-77AB-E88DAEF284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4052" y="242121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53" name="Picture 15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32FC73-3EE8-1730-8CB7-7844AAD176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630" y="31494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1" name="Picture 16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F30903-E28E-AE15-7B9D-6327ECBEC5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40" y="385581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5" name="Picture 16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FEF9DD-4330-5067-CDA1-F646EAD413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4286" y="322427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6" name="Picture 16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A8D1EF-B239-F1D7-90BD-37FCFEEAD4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" y="27676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9" name="Picture 16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CD7758-A4AC-4DB5-1427-7E52AEF93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914" y="20939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3" name="Picture 17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1DA8844-5E07-8570-BF92-72DE859546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8245" y="1464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5" name="Picture 17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323CDE-DCE4-4F31-640C-2270EC5D47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332" y="450504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6" name="Picture 17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3335F0-DAD1-B348-2136-83C0CC52A3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742" y="205819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7" name="Picture 17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BC992EA-691F-B99E-E571-52FC854A1A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7205" y="315467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8" name="Picture 17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506DEE-5183-F162-F566-EDD7F1F2D9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514" y="1367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3" name="Picture 18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D93B56-E141-5260-324D-F608E6DD4B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337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5" name="Picture 18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DBAC8A-B24A-82EE-5336-BDA60F87DC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331" y="46543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6" name="Picture 18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8A9D91-313E-4E49-7D0B-5CDF812DBD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5804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7" name="Picture 18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78F7DD-9C1D-0459-1A56-5EFEAD9B5C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7392" y="49180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8" name="Picture 18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788D0F-EE48-9AF5-E332-5F8F22305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4961" y="31494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9" name="Picture 18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C24DAA-AC70-EBA9-3667-9DE41BAC9E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073" y="205819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0" name="Picture 18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0C261C-2CBA-60C0-4BDC-7D823F5A4A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8592" y="60967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1" name="Picture 19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92668E-CCAA-A6EE-153F-21B237D71E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31" y="306891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2" name="Picture 19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37F22D-D7B6-223E-07A6-5368DD1F05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5" y="51272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4" name="Picture 19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E29428F-41AE-4379-FA83-5A79CE6A31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109" y="454477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7" name="Picture 19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D535B3-7950-78D3-8A97-938EFC1225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3470" y="6193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8" name="Picture 19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7085A0-AB0C-0360-7DDD-31F29A67BE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557" y="497795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9" name="Picture 19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24F6D3-21A0-E6CC-4B8A-883FDDBCE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967" y="2531098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2" name="Picture 20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D86E1F-AEB2-E53A-3D69-4568BE429C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147" y="568075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4" name="Picture 20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523F16F-3D10-9590-C20E-297487465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2031" y="100795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6" name="Picture 20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8733CE8-B446-FB1F-0A78-D3A4AFCFBA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2392" y="117285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7" name="Picture 20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70D4BD-0D40-450A-BDFA-995A7CBD9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479" y="553142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8" name="Picture 20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3DD66D-E843-E771-1B4E-EEFA18250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889" y="30845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09" name="Picture 20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FA36BF-2609-A3F7-51B5-F58F77046A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4732" y="4068615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0" name="Picture 20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D43A46B-8EC1-30C3-CAAD-E4E4962A07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919" y="-31484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1" name="Picture 2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72834A-9DE1-4C51-0A78-C8CE2AE92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8620" y="-470042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2" name="Picture 2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718772-DC1D-0BE3-F820-878F18D2EC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1366" y="2697876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213" name="Picture 2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E26330-A567-B489-9235-D62A21ACD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3335" y="34956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2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0855449D-32F0-1F0C-F72E-00DF637F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77B73556-F705-717B-F03F-C099033D46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14C8D8F7-ED34-8CFF-DAE1-455069F8D6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B865C26-0E03-8C63-9498-E6E4388C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012355F-A551-7897-A80C-6FD7FE5CF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0CC4093-2C8B-F841-1E49-C4076E159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9E607FE2-E290-F0AD-C806-FCF0878B17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4F15C1E-C1BA-F551-6878-E17BA9EAF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1756DA6D-1A0B-A1E9-5A57-6DDF23280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0D732F5-FEA7-194C-1391-1D6541A13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F5A3B2B-A387-8287-264D-86111E120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EC2E50CF-8DEC-DB53-8AD9-33C7900C7F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1CA55AF-044F-0F76-E731-379FEA798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67BA001-8DAE-5FB5-1D35-8BE40B3474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C4FA6B5-E215-8952-BBD8-DF3C88CFE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0B296A5-6FC6-FCB9-72DF-C35312A54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E2CF849-6035-1276-7B28-06275AB39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C354DE0-9DB5-B430-213E-A442ABE49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8617C0-63DD-BC58-26A3-6D265C2372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36" y="2102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58" name="Picture 5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896DFB-2586-726E-72E2-D15966E265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39" y="1477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59" name="Picture 5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C3F9F6-86E0-A60F-A6C6-F22BAC3E7C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151" y="7084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61" name="Picture 6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093AC0-C42A-91C4-4053-42BB8ED590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4051" y="47060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4" name="Picture 13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CD5B02-F6CC-573A-6042-84AAF22328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06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5" name="Picture 13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066FAC-402D-58BA-4B0C-DCD2F51A68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957" y="464376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6" name="Picture 13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F92DF1-F644-EE5A-B78F-409643D4FF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031" y="120998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37" name="Picture 13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6F3090-26BA-051D-68B0-BD1CF54F7F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69" y="112004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1" name="Picture 14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68985B-FA12-BF97-6812-587D12DC08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473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2" name="Picture 14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5B6B95-670B-CE00-0F8C-8953F3AE01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304" y="334888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3" name="Picture 14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403F24-FD1F-7AEE-827A-6F84294BF3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326" y="418696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5" name="Picture 14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CDDD08-B004-6595-80B8-A6B2A6545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6693" y="408680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49" name="Picture 14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BA8BDE-A304-2C71-FA8B-25B2B67FD2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1148" y="125309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51" name="Picture 15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8897D5A-E6D5-5C83-E6CB-058620632C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884" y="-1842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52" name="Picture 15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9A6902-3237-1452-EC48-7750D3FBC3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9146" y="67101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53" name="Picture 15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7166C9-238C-1C04-4A5B-771C4BC9B8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1538" y="188675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59" name="Picture 15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1F3883-3F6F-4766-1704-2EBC852CD4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35" y="3143493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0" name="Picture 15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2F33F9-5E8B-C4F9-D3D1-2A982AAB5D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727" y="88230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1" name="Picture 16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E575D2-09D9-432F-DE77-A7E5517697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596" y="167957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5" name="Picture 16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EB78DB-298E-A2CA-334B-E752671C4C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4052" y="242121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6" name="Picture 16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D3A02B-6C8D-4C93-6510-AF56771EC1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630" y="314949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7" name="Picture 16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C20183-0DDC-43B5-4357-0AEA61D4FE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40" y="385581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8" name="Picture 16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7DD34E-428F-4A75-A679-41EC962E20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4286" y="322427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69" name="Picture 16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8A470B-79B9-FDF4-1F26-925D8565A5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" y="2767697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2" name="Picture 17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4F2D75-3C5F-AF03-FD73-6316FB29FC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914" y="2093941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3" name="Picture 17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3E4C14-3ED0-910A-C0C3-D7342002E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8245" y="1464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4" name="Picture 17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FD586A-598A-4B38-B28D-C81B173172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332" y="450504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5" name="Picture 17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E19EAA-92F2-1325-1189-24D1D6F2A8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742" y="2058194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6" name="Picture 17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FA540D2-86A0-5EEC-1B2B-5D66106E8C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514" y="136766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7" name="Picture 17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D0F1D7B-36C8-A528-6539-942A0C1591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337" y="259601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78" name="Picture 17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7A0D55-3F45-F8F7-F070-C7EBDC652D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331" y="465437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1" name="Picture 18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280971-71A4-7E31-25C6-CFB22BE7F4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5804" y="1631130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2" name="Picture 18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0D9557-8AA5-CD06-9F45-CFA42311F8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0189" y="1305098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3" name="Picture 18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4DE1B4-0774-8077-847B-4D162BA7D9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4248" y="2279362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4" name="Picture 18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33268B4-6C7F-F2DD-1FC4-1C5DEF3D8B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9948" y="2825409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5" name="Picture 18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FA3032-321B-4C5E-0B5D-7AED8AC228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8592" y="60967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6" name="Picture 18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EB9D3B-5C95-13C3-1967-FD355A1B4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31" y="306891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7" name="Picture 18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45C463-533D-BBCE-9328-6D4863E72E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5" y="51272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8" name="Picture 18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B54BE5-7699-E5D7-F172-6559C8864D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109" y="454477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89" name="Picture 18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312BD7-A2EB-549F-1920-C9702BFD60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3470" y="6193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0" name="Picture 18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C0FBD7-0951-8B7C-9192-7744924027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557" y="4977953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1" name="Picture 19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F89431-EEF5-2D59-537A-231FB3A736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967" y="2531098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2" name="Picture 19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BB59E8-CC1E-B1E8-CA13-4FBDD8FFE4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147" y="5680750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3" name="Picture 19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B62E28-D4DC-E453-344B-E0DE478606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5036" y="144307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4" name="Picture 19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C5C615-99A5-A142-0395-23E81B98EF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3220" y="91946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5" name="Picture 19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EBFE69-8592-6049-6C98-FE817E35CD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479" y="5531429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6" name="Picture 19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5D7048-347D-0BC4-81CF-7262CFA228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889" y="308457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7" name="Picture 19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2D097B-8FB1-67DE-5FE3-67AF738CCA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375" y="-303824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8" name="Picture 19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F48627-668F-EB05-3337-15566C1FF3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8620" y="-470042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99" name="Picture 19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7F99DE-5D84-F531-DB34-02C6BB733A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1366" y="2697876"/>
            <a:ext cx="610361" cy="49198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949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1A953A2-C46C-7094-8C7D-DAF4BCFDF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A38B2E6A-70B0-2153-79A3-20C136A6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A0EAAC06-BAB5-8530-ABE0-4A9D1A52A8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A5E0BA2-D748-22D8-0A1A-A24A01B3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932F6DD-A59A-5650-0A98-E05FAD7DD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D58F247-E75B-BC6D-75B9-FF0BD38A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365A901-A73E-AAB8-6A0F-64E81C4EE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A2CC88B-0008-7475-0C48-E27B302C4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C9EA693-8FE6-EC0A-55AB-673F8371E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C3B36D9-C990-D816-9195-A2C5BB7A9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8F12EC0-86BC-8753-5F5E-CB83D5D64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61C0953-3490-758F-0D58-DF349FFC0F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9C93D94-FCE1-47A4-BCDC-45301980C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4550BD82-098D-95EF-D8FE-82260C6670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E0F4DC0B-8C4E-9919-69BA-FD9BB6EB1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7053" y="4077506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51107CC-DA2B-A34D-98DE-45D5CF198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A625D0F-A30B-996B-B1BC-63349CE87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ADF9284-7160-967D-5320-DA4B39FDC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FBA3CE1-D1FB-FCDA-8115-E0EAF7372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3143512-D284-B571-B411-F32710712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83" y="2042998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sp>
        <p:nvSpPr>
          <p:cNvPr id="8" name="Google Shape;170;p20">
            <a:extLst>
              <a:ext uri="{FF2B5EF4-FFF2-40B4-BE49-F238E27FC236}">
                <a16:creationId xmlns:a16="http://schemas.microsoft.com/office/drawing/2014/main" id="{C2D732D6-76C3-4222-FC97-406754F69239}"/>
              </a:ext>
            </a:extLst>
          </p:cNvPr>
          <p:cNvSpPr txBox="1">
            <a:spLocks/>
          </p:cNvSpPr>
          <p:nvPr/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168" name="Picture 16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0939F2-1E30-BF18-DFDE-7D09D85B62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1357" y="2064355"/>
            <a:ext cx="610361" cy="458788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928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A76B870F-E6AE-6C64-B1AA-A3CE74E5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08A7305E-F5E1-58BD-82D1-9301C0F1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2" r="13505"/>
          <a:stretch/>
        </p:blipFill>
        <p:spPr>
          <a:xfrm>
            <a:off x="3759203" y="1820353"/>
            <a:ext cx="1625593" cy="1663700"/>
          </a:xfrm>
          <a:prstGeom prst="rect">
            <a:avLst/>
          </a:prstGeom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964F7722-F8C3-719F-7F0D-5777DDA1C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E2E7A26C-3F8B-7AD5-AECE-EB401287C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401" y="236230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277312C-E277-FC1E-D2D2-DAB12BDBA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441" y="1341264"/>
            <a:ext cx="450000" cy="450000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048AF2F-C085-2AFD-BBAD-E19B872B4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622" y="1826001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F75DD276-FE9F-BBFC-879E-881599088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652" y="2875502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4619C8D-0CD3-C97E-6C55-D724A1CEA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775" y="4050593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4EB42153-1681-05C9-FA51-804E6586A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625" y="3755377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D97E683-C011-29DD-16BE-1DF99EE2A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732" y="374104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7AAE68F-2438-930F-F073-3232CF6F0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429" y="3163460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BA2421C-00BC-497B-A936-A73E86E79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3651" y="517260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3A85C25-DD63-8F5A-5944-FF600F714C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401" y="2829331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7E888B5-60C2-3EDA-EC8B-4354415F7E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8252" y="1485060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A346FA34-D352-B567-BFAE-BF17437D5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7053" y="4077506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73CDD2B-4C9B-A95C-A7E4-3CF590F97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044" y="2261698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B86F2ED-B674-DF0A-A0AD-6515D1F6C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825" y="919464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D18F2FE-B848-FB7D-E5B2-B7B71EF35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128" y="1305098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9460FD09-CDB5-5751-FEAC-8896D0558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683" y="4348552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B11CAE-C5F9-65BE-B42B-F8B6206D5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83" y="2042998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FE5291A-557D-8DCC-598C-5189AD8A6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7934" y="2157195"/>
            <a:ext cx="450000" cy="450000"/>
          </a:xfrm>
          <a:prstGeom prst="rect">
            <a:avLst/>
          </a:prstGeom>
          <a:ln w="57150">
            <a:solidFill>
              <a:srgbClr val="E61496"/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E1F2FA8-33AF-F0DD-ACE3-BAE8D8B3B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068" y="3600593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0CD91F1-BCB0-C94E-A6D1-EE1859E6A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058" y="469464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</p:spTree>
    <p:extLst>
      <p:ext uri="{BB962C8B-B14F-4D97-AF65-F5344CB8AC3E}">
        <p14:creationId xmlns:p14="http://schemas.microsoft.com/office/powerpoint/2010/main" val="176971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360C0019-0312-BD26-672C-25B236F0B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A1B5872B-19FC-0179-7E6E-662FBE166E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4FD4153-F409-AB8A-4DC0-19818EB9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51D5942-6FCD-40B5-C79A-D649D1728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1DCF8FA-9E73-9BED-274E-7AC145B85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4615FA47-971E-5743-1EC9-8A8DD7BFF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71426C9-A9CB-4F90-9745-AAB2D4174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6147E65A-1814-9390-8D5F-5A2CB752E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D7612E8-C0BB-E828-A33B-876975B77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15D3CFA-86C5-96BA-335B-C8A05BD83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7F49058-CA06-E4EF-A0BE-D01B2D975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A3FE8B1-C8A3-D05A-F9FB-38F577383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E968DB78-C809-97AF-FA78-DDD1DBC8B9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92B7EBA7-3B54-2A25-8E01-B4A78440C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144A07E-3673-F71E-126F-DC0EBE31A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6F0B8D6-4F77-8D68-E670-00B3D03BF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97BD35B-3CFC-5D83-42F9-144D9F76B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19EE6E7-1739-D721-D317-1111160B6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27646AC-3580-4B0D-CC2E-714956719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61047C4-1501-EC82-C5A4-777FF405C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E61496"/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4E7F07F-B5D9-5FFA-5982-037E9AB20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064840-1824-9C5B-1DD3-ACFA24B85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8" name="Picture 7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EDDEB3CD-9137-F249-3D36-35A485A0914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4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E396C05-5F53-C668-B7F1-87EDE6AC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46389219-1B16-EB55-4140-FB15E7652C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04D4356-1094-A35C-7C8F-C2004C3717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3CE25F8-B700-7A3A-664D-69772F9641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316490D-0BFC-047C-9063-B64EBCC578C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DD65FEB-5F8E-DFFB-FE9F-C0C32B2254D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F838E51-BE46-511A-9F31-C26BA5B5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7F95517C-12B9-156D-BAE6-0C1AC57C5B5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9E7CCED-97AF-4026-E712-6550AC7785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8DDFF33-9739-8069-856C-C83A8C401E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2B65E27-320A-82A7-6F88-3D13DC4E140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AA08E1F-2F27-986D-D96F-F577B860F2C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EE9518A-C846-BEDD-4C91-836E7CB9511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B4B6A825-CD7B-C4BA-04DC-BF8ABF43450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A3B0504-2A3F-EB84-7C3F-B72F0D5D0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4AA3E61-CE97-02B2-C2B3-584587839D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757607F-C637-2A7D-A9AB-78A23E60EC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66B820A-2B70-F152-A042-0974AE1CE2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DF88B2A-15A0-47A5-FFE6-C527119D7D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936F0F6-7F6E-4D50-BBB0-C1C70A16E1C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45CAA0DF-47C5-B20C-997F-2A99FC7BA6D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A900C16-DD43-A8FA-887F-F278A35B97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1" name="Picture 10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6F15BB01-2C0A-C8D5-4984-441D293BF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7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95C53FCB-9406-238C-8F17-BF5135F43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53EFEC9F-6C17-7537-2A06-3F6A89DD82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D796CBA-EAB7-E8E6-34EC-2E4545F227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7FACD6D-B351-F6C9-5E98-08A8D9D869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630D94B-2390-28B9-1AA3-309ABE31F0C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2766EF6-A0A1-5958-B21A-1B4F4B27FC9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02D757A-E235-71D7-9A07-B8A94B658F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BAAD5D4-C5FA-F846-4427-0872621B9D9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66335EB-7F82-60BF-0B8D-6DFE2EA5FC5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7B5E2C0-75F2-6E96-A435-B5AEF85965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8F37223-AA5F-2374-FE72-44140960F1E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E10E242A-013D-872E-AED5-36AEE67518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4270DD3-1EF0-06EF-23D2-7D8D96EBDA2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5E2E8578-AEE8-6C81-F061-19C8FF88684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AB47570-F83B-FC8A-846F-EC560F7AF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0241C71-57DC-BC0D-FBB4-F92AC38E03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0190B52-8D43-60EB-5F62-6ABECC9664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78ED7E7-8043-2C2C-F34E-2FC561E1A8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D891889-28C2-5D25-C56A-4C73926062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4AC4168-F688-7618-083D-A127F68820E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7417811-EE8D-51C0-D3B8-9417A853B86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1E3E86E0-58AB-EC8D-3F44-3E4695397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D701C0F-BACB-C15F-B8FC-FB3415CAB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13" name="Picture 12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5E566C80-1327-93C4-3A00-B4B1B708B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7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F1A67BD-9D00-1A23-1277-F55EEF3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595FEB2-BEE6-0929-B9EC-5396563DB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9E41E3C-FE4A-863E-930D-D05C6DB683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E24581E7-1C9B-B4DC-8A24-9EA60345FA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7246032-6F0F-5B5A-3D7D-B0932FEF9F5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379891C-8AA0-1289-CEA1-8430E9B27C3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5975D85-06A4-7F41-34B7-B85ABA79B43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1AADDE5-D87F-1196-C673-19F3D7A4296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63EC8C1-EE9C-CDC2-5821-579759BC949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BCD5823-6E21-01A2-0485-9D7973E485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CE917B7-B0B1-EB27-2597-D9EA3F7D96F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6E09438-C643-A114-8D06-2A5E31807D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CFBE6806-F531-0121-8F3B-2E3C10822FB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B12302E5-1E5F-17AB-A437-08BDD86D1BC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A4C0908-2177-4A71-7CF7-BFC0C882B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1351EC6-AF96-D8BD-0681-F0890CBD2AC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9C9D710-4DBE-F8BD-616A-269C465D8D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2ED29CC-1CA8-A6BB-A54B-E92BF34939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4181DA7-0B69-0B26-7BCC-B4F4B75A85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4408933-4ECF-951B-8BBC-F8ED8BEE9E3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16796848-6600-F6E6-DCE0-55A5644227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548470C-3B0E-C8EA-0620-5E80AD41B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7BEF335-4F39-193E-5D54-C5272A9C1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9CE1131-9235-0CB1-4A62-92E88C2A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13" name="Picture 12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52CBA6A1-AF2A-D9A9-7CC4-BAB33BB042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8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DC34567A-3162-3E62-DBF6-9804A7A0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9FEBB03-2E0E-A48F-56FF-4E155FE038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900D18F-D894-62AC-738D-40FA00E978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1DEC90F-33A9-AE15-9DCD-270D21EC73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317193C6-A3C6-DD40-DDE2-777F1CC71D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AFF85A6-0F43-915D-8243-F0884F43EA8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500DD0F3-3164-4944-8FE2-DB97EE87E3F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F2335A6-FA71-028A-89FD-64576E27963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E43AA7D-8614-CADA-8C5B-73BCD8C7CD0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8F67F73-6AD6-C750-9A8B-32C75EAE661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5EB585B-41E3-E573-50E2-4EAAE58861A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B01F7B0-3E78-B510-B716-BFEBA3305D2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BB1667-2013-0AEA-4672-B0B2B4D4655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0A1FCF9-20BA-650A-1DD6-0B955185C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D36051F-F95F-3850-8290-25C5CB80A02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EA5866-4402-6BA0-8F83-D3DA4A5E16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FAE83042-5024-7EB9-9F8C-68C29C66C1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2ADA08A-46FC-2C1D-3ED2-79F4F68D653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8B42070-7A1C-DE48-EA9B-84B42EA8E7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4B2A710B-8D1A-5166-D44E-2C6D07F023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DCA70D9-8788-EFE6-C196-6066FAC8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1483147-278A-BC99-70E6-F8CB5F24D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B706B95-2E29-34D6-4CEF-C6DDD302F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1C0C0532-50AC-35F0-4495-2A02862A1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339936" y="965628"/>
            <a:ext cx="683304" cy="683304"/>
          </a:xfrm>
          <a:prstGeom prst="rect">
            <a:avLst/>
          </a:prstGeom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0424934-8852-1CAE-1BCD-2C51FECD1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16" name="Picture 15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FFD992DB-3403-9BF9-9D6A-53E626F46A8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66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6D5B2D94-524C-0D24-5B93-19D7994E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663119C9-1FC5-8145-3EC5-9AC13FC628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D810E97-269A-A57C-259A-6A3FE3FAE0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D189AFB-4826-1FD1-CAD1-9A8C9A7DE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3779B98-195F-7AB1-7047-BDCB65E7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C0C4796-ACAE-6D1D-520B-A984CBE3B8E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FCD88134-00E9-042C-F964-D11B0B7DB63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500B205-11C3-FA99-FDE9-6F655EAEF75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A411E12-C9D4-4E88-2853-8670C0FBA2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B6764FC6-5612-0833-E7CC-D24DDA6144B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4545312-ABDD-76BE-A1B0-5695DE400A9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987CBE9-8497-FE03-C09F-DA3249B9E43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865816E3-C77D-18D6-49DF-E6D53D86DE6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B43B053-1B5C-AD9C-3F41-59EC7F86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2F77BBE-4AE4-26E7-FAF7-C93B6252DD0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29244E0-4B3D-8C65-EE31-9036BA07D6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46913F42-75CD-3579-2363-62E6A53A31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1F52ABE-661D-AFCD-4088-B1D4C21F1AC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3EB2766-55E8-DF53-8F7C-415D8B50FA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5FA43FB-6633-5CE5-49A1-E5C648DF4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F821BE3-670F-87C6-5AE1-9B67194A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486C4F39-5193-2844-ACE4-8F1C1EFEA7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4A2508A-74AC-B282-B226-BF9056B55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B9FC757A-121F-4533-01FC-F3E18C6171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339936" y="965628"/>
            <a:ext cx="683304" cy="683304"/>
          </a:xfrm>
          <a:prstGeom prst="rect">
            <a:avLst/>
          </a:prstGeom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B362FD7-80C3-5FB2-69E5-F7116E760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4" name="Graphic 3" descr="Add with solid fill">
            <a:extLst>
              <a:ext uri="{FF2B5EF4-FFF2-40B4-BE49-F238E27FC236}">
                <a16:creationId xmlns:a16="http://schemas.microsoft.com/office/drawing/2014/main" id="{2DCA0E07-465F-D7AC-FD5B-4EC54A9FB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117974" y="1023152"/>
            <a:ext cx="683304" cy="683304"/>
          </a:xfrm>
          <a:prstGeom prst="rect">
            <a:avLst/>
          </a:prstGeom>
        </p:spPr>
      </p:pic>
      <p:pic>
        <p:nvPicPr>
          <p:cNvPr id="17" name="Picture 16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93E0963F-0658-EB06-CCC6-6A7A8E3DD11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004D9CEA-0379-64FF-DAF6-E9ABBAAF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C88CFED8-1009-E81A-CD6A-46713A050E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8ABFF84B-14FC-D2FD-42E3-1814792FD601}"/>
              </a:ext>
            </a:extLst>
          </p:cNvPr>
          <p:cNvSpPr/>
          <p:nvPr/>
        </p:nvSpPr>
        <p:spPr>
          <a:xfrm>
            <a:off x="266700" y="1638300"/>
            <a:ext cx="1419300" cy="1419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C1BABAD5-4372-5530-1CA7-6637BA81D2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00" y="1686675"/>
            <a:ext cx="1314376" cy="13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074D996D-A586-31DE-7BEC-5DB2708A6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>
            <a:extLst>
              <a:ext uri="{FF2B5EF4-FFF2-40B4-BE49-F238E27FC236}">
                <a16:creationId xmlns:a16="http://schemas.microsoft.com/office/drawing/2014/main" id="{BAB5DCB1-C0B0-E863-81D2-27E86F940E1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378" y="1371826"/>
            <a:ext cx="1593251" cy="32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>
            <a:extLst>
              <a:ext uri="{FF2B5EF4-FFF2-40B4-BE49-F238E27FC236}">
                <a16:creationId xmlns:a16="http://schemas.microsoft.com/office/drawing/2014/main" id="{257A663F-DF47-D83D-A797-D9BB7153DC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617" y="1245550"/>
            <a:ext cx="3242340" cy="3242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6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5E292-93A1-1940-D5F5-A7D648358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415B2F-70D2-95E0-CF2E-01475BC1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We need to understand </a:t>
            </a:r>
            <a:r>
              <a:rPr lang="en-US" sz="6000" b="0" i="1" u="sng" dirty="0"/>
              <a:t>who</a:t>
            </a:r>
            <a:r>
              <a:rPr lang="en-US" sz="6000" b="0" i="1" dirty="0"/>
              <a:t>  </a:t>
            </a:r>
            <a:r>
              <a:rPr lang="en-US" sz="6000" dirty="0"/>
              <a:t>is using our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36D15-6DAA-29DD-EC6A-6BD69CEE8C9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715375" y="4625975"/>
            <a:ext cx="428625" cy="43021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3AAFC-BA33-00C0-C78D-4873856D62FE}"/>
              </a:ext>
            </a:extLst>
          </p:cNvPr>
          <p:cNvSpPr txBox="1"/>
          <p:nvPr/>
        </p:nvSpPr>
        <p:spPr>
          <a:xfrm>
            <a:off x="1666240" y="401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1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4458D-AD64-5EF5-A0D3-934592484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FBD199-6E12-A988-9C39-CCBD04E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We need to understand who</a:t>
            </a:r>
            <a:r>
              <a:rPr lang="en-US" sz="6000" b="0" i="1" dirty="0"/>
              <a:t>  </a:t>
            </a:r>
            <a:r>
              <a:rPr lang="en-US" sz="6000" dirty="0"/>
              <a:t>is </a:t>
            </a:r>
            <a:r>
              <a:rPr lang="en-US" sz="6000" b="0" i="1" u="sng" dirty="0"/>
              <a:t>Currently</a:t>
            </a:r>
            <a:r>
              <a:rPr lang="en-US" sz="6000" b="0" i="1" dirty="0"/>
              <a:t> </a:t>
            </a:r>
            <a:r>
              <a:rPr lang="en-US" sz="6000" dirty="0"/>
              <a:t> using our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AAC64-E8BD-7AFB-811D-C5A2B8940EE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715375" y="4625975"/>
            <a:ext cx="428625" cy="43021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C9E43-DFEE-9991-F03E-6CF57F955C43}"/>
              </a:ext>
            </a:extLst>
          </p:cNvPr>
          <p:cNvSpPr txBox="1"/>
          <p:nvPr/>
        </p:nvSpPr>
        <p:spPr>
          <a:xfrm>
            <a:off x="1666240" y="401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2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795AF5CC-94B9-F7EF-AC73-DEC432FF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51AAE622-53E8-4898-ED0A-0A7F5C31E9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19">
            <a:extLst>
              <a:ext uri="{FF2B5EF4-FFF2-40B4-BE49-F238E27FC236}">
                <a16:creationId xmlns:a16="http://schemas.microsoft.com/office/drawing/2014/main" id="{39BC454C-8537-95FB-58D3-2934F7CD63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9" y="2074587"/>
            <a:ext cx="1314376" cy="1314376"/>
          </a:xfrm>
          <a:prstGeom prst="rect">
            <a:avLst/>
          </a:prstGeom>
          <a:noFill/>
          <a:ln w="57150">
            <a:solidFill>
              <a:schemeClr val="accent2">
                <a:lumMod val="25000"/>
              </a:schemeClr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255764-E51B-03F2-1647-EE162F50A4BC}"/>
              </a:ext>
            </a:extLst>
          </p:cNvPr>
          <p:cNvGrpSpPr/>
          <p:nvPr/>
        </p:nvGrpSpPr>
        <p:grpSpPr>
          <a:xfrm>
            <a:off x="2960838" y="616717"/>
            <a:ext cx="1221925" cy="1158410"/>
            <a:chOff x="5735900" y="1057175"/>
            <a:chExt cx="1221925" cy="1158410"/>
          </a:xfrm>
        </p:grpSpPr>
        <p:sp>
          <p:nvSpPr>
            <p:cNvPr id="145" name="Google Shape;145;p19">
              <a:extLst>
                <a:ext uri="{FF2B5EF4-FFF2-40B4-BE49-F238E27FC236}">
                  <a16:creationId xmlns:a16="http://schemas.microsoft.com/office/drawing/2014/main" id="{024EE287-5E84-66F1-0186-E485C407B0E1}"/>
                </a:ext>
              </a:extLst>
            </p:cNvPr>
            <p:cNvSpPr/>
            <p:nvPr/>
          </p:nvSpPr>
          <p:spPr>
            <a:xfrm>
              <a:off x="5735925" y="10571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46" name="Google Shape;146;p19">
              <a:extLst>
                <a:ext uri="{FF2B5EF4-FFF2-40B4-BE49-F238E27FC236}">
                  <a16:creationId xmlns:a16="http://schemas.microsoft.com/office/drawing/2014/main" id="{F2689996-5E50-C177-80CF-EAC2AD0E2B57}"/>
                </a:ext>
              </a:extLst>
            </p:cNvPr>
            <p:cNvGraphicFramePr/>
            <p:nvPr/>
          </p:nvGraphicFramePr>
          <p:xfrm>
            <a:off x="5735900" y="13012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47" name="Google Shape;147;p19">
              <a:extLst>
                <a:ext uri="{FF2B5EF4-FFF2-40B4-BE49-F238E27FC236}">
                  <a16:creationId xmlns:a16="http://schemas.microsoft.com/office/drawing/2014/main" id="{C39806FA-A41D-037C-4F91-E6DA17A03E2E}"/>
                </a:ext>
              </a:extLst>
            </p:cNvPr>
            <p:cNvSpPr txBox="1"/>
            <p:nvPr/>
          </p:nvSpPr>
          <p:spPr>
            <a:xfrm>
              <a:off x="5773500" y="1057175"/>
              <a:ext cx="118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device_events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CF8DEB-F429-A88E-8556-84E3BB845E2F}"/>
              </a:ext>
            </a:extLst>
          </p:cNvPr>
          <p:cNvGrpSpPr/>
          <p:nvPr/>
        </p:nvGrpSpPr>
        <p:grpSpPr>
          <a:xfrm>
            <a:off x="6270187" y="644794"/>
            <a:ext cx="1221925" cy="1158410"/>
            <a:chOff x="7238500" y="2287575"/>
            <a:chExt cx="1221925" cy="1158410"/>
          </a:xfrm>
        </p:grpSpPr>
        <p:sp>
          <p:nvSpPr>
            <p:cNvPr id="148" name="Google Shape;148;p19">
              <a:extLst>
                <a:ext uri="{FF2B5EF4-FFF2-40B4-BE49-F238E27FC236}">
                  <a16:creationId xmlns:a16="http://schemas.microsoft.com/office/drawing/2014/main" id="{1AEFCE27-70B8-C164-CF79-8BE574E26FFC}"/>
                </a:ext>
              </a:extLst>
            </p:cNvPr>
            <p:cNvSpPr/>
            <p:nvPr/>
          </p:nvSpPr>
          <p:spPr>
            <a:xfrm>
              <a:off x="7238525" y="22875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49" name="Google Shape;149;p19">
              <a:extLst>
                <a:ext uri="{FF2B5EF4-FFF2-40B4-BE49-F238E27FC236}">
                  <a16:creationId xmlns:a16="http://schemas.microsoft.com/office/drawing/2014/main" id="{B624F62A-5EF4-0F73-8C1C-EF0021E55BED}"/>
                </a:ext>
              </a:extLst>
            </p:cNvPr>
            <p:cNvGraphicFramePr/>
            <p:nvPr/>
          </p:nvGraphicFramePr>
          <p:xfrm>
            <a:off x="7238500" y="25316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E236D290-C4F9-DEAD-4EFF-D512BD6C85F8}"/>
              </a:ext>
            </a:extLst>
          </p:cNvPr>
          <p:cNvSpPr txBox="1"/>
          <p:nvPr/>
        </p:nvSpPr>
        <p:spPr>
          <a:xfrm>
            <a:off x="6200657" y="616717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search_requests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649702-34D0-09C3-DF4B-AEA6474CFE4A}"/>
              </a:ext>
            </a:extLst>
          </p:cNvPr>
          <p:cNvGrpSpPr/>
          <p:nvPr/>
        </p:nvGrpSpPr>
        <p:grpSpPr>
          <a:xfrm>
            <a:off x="6545374" y="3388963"/>
            <a:ext cx="1221925" cy="1158410"/>
            <a:chOff x="5534575" y="2654025"/>
            <a:chExt cx="1221925" cy="1158410"/>
          </a:xfrm>
        </p:grpSpPr>
        <p:sp>
          <p:nvSpPr>
            <p:cNvPr id="151" name="Google Shape;151;p19">
              <a:extLst>
                <a:ext uri="{FF2B5EF4-FFF2-40B4-BE49-F238E27FC236}">
                  <a16:creationId xmlns:a16="http://schemas.microsoft.com/office/drawing/2014/main" id="{890CF4E4-5EF5-0549-0D74-A8D77F089BD2}"/>
                </a:ext>
              </a:extLst>
            </p:cNvPr>
            <p:cNvSpPr/>
            <p:nvPr/>
          </p:nvSpPr>
          <p:spPr>
            <a:xfrm>
              <a:off x="5534600" y="265402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52" name="Google Shape;152;p19">
              <a:extLst>
                <a:ext uri="{FF2B5EF4-FFF2-40B4-BE49-F238E27FC236}">
                  <a16:creationId xmlns:a16="http://schemas.microsoft.com/office/drawing/2014/main" id="{1AEA22D2-26C0-AA63-A024-F838A5E859E2}"/>
                </a:ext>
              </a:extLst>
            </p:cNvPr>
            <p:cNvGraphicFramePr/>
            <p:nvPr/>
          </p:nvGraphicFramePr>
          <p:xfrm>
            <a:off x="5534575" y="289812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53" name="Google Shape;153;p19">
              <a:extLst>
                <a:ext uri="{FF2B5EF4-FFF2-40B4-BE49-F238E27FC236}">
                  <a16:creationId xmlns:a16="http://schemas.microsoft.com/office/drawing/2014/main" id="{2EBAB3BD-0F09-E4B4-1344-FAC2AAD8D671}"/>
                </a:ext>
              </a:extLst>
            </p:cNvPr>
            <p:cNvSpPr txBox="1"/>
            <p:nvPr/>
          </p:nvSpPr>
          <p:spPr>
            <a:xfrm>
              <a:off x="5572175" y="2654025"/>
              <a:ext cx="118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A436F-25E2-C6CB-A745-965A11272576}"/>
              </a:ext>
            </a:extLst>
          </p:cNvPr>
          <p:cNvGrpSpPr/>
          <p:nvPr/>
        </p:nvGrpSpPr>
        <p:grpSpPr>
          <a:xfrm>
            <a:off x="4666036" y="3430895"/>
            <a:ext cx="1222150" cy="1158410"/>
            <a:chOff x="7238325" y="3812325"/>
            <a:chExt cx="1222150" cy="1158410"/>
          </a:xfrm>
        </p:grpSpPr>
        <p:sp>
          <p:nvSpPr>
            <p:cNvPr id="154" name="Google Shape;154;p19">
              <a:extLst>
                <a:ext uri="{FF2B5EF4-FFF2-40B4-BE49-F238E27FC236}">
                  <a16:creationId xmlns:a16="http://schemas.microsoft.com/office/drawing/2014/main" id="{AD70289B-CFFC-1B57-9900-51FB9216F438}"/>
                </a:ext>
              </a:extLst>
            </p:cNvPr>
            <p:cNvSpPr/>
            <p:nvPr/>
          </p:nvSpPr>
          <p:spPr>
            <a:xfrm>
              <a:off x="7238575" y="381232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55" name="Google Shape;155;p19">
              <a:extLst>
                <a:ext uri="{FF2B5EF4-FFF2-40B4-BE49-F238E27FC236}">
                  <a16:creationId xmlns:a16="http://schemas.microsoft.com/office/drawing/2014/main" id="{017CC238-2BF5-A477-ACE9-2E1D7F504BC5}"/>
                </a:ext>
              </a:extLst>
            </p:cNvPr>
            <p:cNvGraphicFramePr/>
            <p:nvPr/>
          </p:nvGraphicFramePr>
          <p:xfrm>
            <a:off x="7238550" y="405642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56" name="Google Shape;156;p19">
              <a:extLst>
                <a:ext uri="{FF2B5EF4-FFF2-40B4-BE49-F238E27FC236}">
                  <a16:creationId xmlns:a16="http://schemas.microsoft.com/office/drawing/2014/main" id="{D5762A8B-8F7C-5C6A-6241-6C49AE76A762}"/>
                </a:ext>
              </a:extLst>
            </p:cNvPr>
            <p:cNvSpPr txBox="1"/>
            <p:nvPr/>
          </p:nvSpPr>
          <p:spPr>
            <a:xfrm>
              <a:off x="7238325" y="3816515"/>
              <a:ext cx="118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session_summary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57" name="Google Shape;157;p19">
            <a:extLst>
              <a:ext uri="{FF2B5EF4-FFF2-40B4-BE49-F238E27FC236}">
                <a16:creationId xmlns:a16="http://schemas.microsoft.com/office/drawing/2014/main" id="{D5594BE5-B38F-D789-258D-7F68DC9E8AC5}"/>
              </a:ext>
            </a:extLst>
          </p:cNvPr>
          <p:cNvCxnSpPr>
            <a:cxnSpLocks/>
            <a:stCxn id="143" idx="3"/>
            <a:endCxn id="155" idx="1"/>
          </p:cNvCxnSpPr>
          <p:nvPr/>
        </p:nvCxnSpPr>
        <p:spPr>
          <a:xfrm>
            <a:off x="1905425" y="2731775"/>
            <a:ext cx="2760836" cy="1400375"/>
          </a:xfrm>
          <a:prstGeom prst="curvedConnector3">
            <a:avLst>
              <a:gd name="adj1" fmla="val 87304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9">
            <a:extLst>
              <a:ext uri="{FF2B5EF4-FFF2-40B4-BE49-F238E27FC236}">
                <a16:creationId xmlns:a16="http://schemas.microsoft.com/office/drawing/2014/main" id="{58CCE3FE-A7F9-9DF8-83B6-B8D6C5261EA2}"/>
              </a:ext>
            </a:extLst>
          </p:cNvPr>
          <p:cNvCxnSpPr>
            <a:cxnSpLocks/>
            <a:stCxn id="143" idx="3"/>
            <a:endCxn id="151" idx="1"/>
          </p:cNvCxnSpPr>
          <p:nvPr/>
        </p:nvCxnSpPr>
        <p:spPr>
          <a:xfrm>
            <a:off x="1905425" y="2731775"/>
            <a:ext cx="4639974" cy="1236338"/>
          </a:xfrm>
          <a:prstGeom prst="curvedConnector3">
            <a:avLst>
              <a:gd name="adj1" fmla="val 88792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1BB4D0-53EF-0E62-960C-12E8D2C27B2D}"/>
              </a:ext>
            </a:extLst>
          </p:cNvPr>
          <p:cNvGrpSpPr/>
          <p:nvPr/>
        </p:nvGrpSpPr>
        <p:grpSpPr>
          <a:xfrm>
            <a:off x="4615412" y="619353"/>
            <a:ext cx="1221925" cy="1183860"/>
            <a:chOff x="7364150" y="493225"/>
            <a:chExt cx="1221925" cy="1183860"/>
          </a:xfrm>
        </p:grpSpPr>
        <p:sp>
          <p:nvSpPr>
            <p:cNvPr id="159" name="Google Shape;159;p19">
              <a:extLst>
                <a:ext uri="{FF2B5EF4-FFF2-40B4-BE49-F238E27FC236}">
                  <a16:creationId xmlns:a16="http://schemas.microsoft.com/office/drawing/2014/main" id="{390633EF-D345-64C7-A555-2BFC58B4476E}"/>
                </a:ext>
              </a:extLst>
            </p:cNvPr>
            <p:cNvSpPr/>
            <p:nvPr/>
          </p:nvSpPr>
          <p:spPr>
            <a:xfrm>
              <a:off x="7364175" y="518675"/>
              <a:ext cx="1221900" cy="1158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aphicFrame>
          <p:nvGraphicFramePr>
            <p:cNvPr id="160" name="Google Shape;160;p19">
              <a:extLst>
                <a:ext uri="{FF2B5EF4-FFF2-40B4-BE49-F238E27FC236}">
                  <a16:creationId xmlns:a16="http://schemas.microsoft.com/office/drawing/2014/main" id="{B9D57282-6E3E-2BDF-6187-46C6B5176FD5}"/>
                </a:ext>
              </a:extLst>
            </p:cNvPr>
            <p:cNvGraphicFramePr/>
            <p:nvPr/>
          </p:nvGraphicFramePr>
          <p:xfrm>
            <a:off x="7364150" y="762775"/>
            <a:ext cx="1221825" cy="914310"/>
          </p:xfrm>
          <a:graphic>
            <a:graphicData uri="http://schemas.openxmlformats.org/drawingml/2006/table">
              <a:tbl>
                <a:tblPr>
                  <a:noFill/>
                  <a:tableStyleId>{62796A89-BD9E-437E-83C4-1F7B4A862C73}</a:tableStyleId>
                </a:tblPr>
                <a:tblGrid>
                  <a:gridCol w="407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2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800"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61" name="Google Shape;161;p19">
              <a:extLst>
                <a:ext uri="{FF2B5EF4-FFF2-40B4-BE49-F238E27FC236}">
                  <a16:creationId xmlns:a16="http://schemas.microsoft.com/office/drawing/2014/main" id="{6C94914C-4412-7A12-8A1E-548A67ECB830}"/>
                </a:ext>
              </a:extLst>
            </p:cNvPr>
            <p:cNvSpPr txBox="1"/>
            <p:nvPr/>
          </p:nvSpPr>
          <p:spPr>
            <a:xfrm>
              <a:off x="7383012" y="493225"/>
              <a:ext cx="118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 err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app_sessions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62" name="Google Shape;162;p19">
            <a:extLst>
              <a:ext uri="{FF2B5EF4-FFF2-40B4-BE49-F238E27FC236}">
                <a16:creationId xmlns:a16="http://schemas.microsoft.com/office/drawing/2014/main" id="{0F84CA8B-458C-AEFA-388B-B475F4561AC4}"/>
              </a:ext>
            </a:extLst>
          </p:cNvPr>
          <p:cNvCxnSpPr>
            <a:cxnSpLocks/>
            <a:stCxn id="143" idx="3"/>
            <a:endCxn id="145" idx="1"/>
          </p:cNvCxnSpPr>
          <p:nvPr/>
        </p:nvCxnSpPr>
        <p:spPr>
          <a:xfrm flipV="1">
            <a:off x="1905425" y="1195867"/>
            <a:ext cx="1055438" cy="1535908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9">
            <a:extLst>
              <a:ext uri="{FF2B5EF4-FFF2-40B4-BE49-F238E27FC236}">
                <a16:creationId xmlns:a16="http://schemas.microsoft.com/office/drawing/2014/main" id="{DB9BFA52-FDA1-E0BE-A974-1F8CAD2DEA19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1922725" y="1803204"/>
            <a:ext cx="4958374" cy="946671"/>
          </a:xfrm>
          <a:prstGeom prst="curvedConnector2">
            <a:avLst/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9">
            <a:extLst>
              <a:ext uri="{FF2B5EF4-FFF2-40B4-BE49-F238E27FC236}">
                <a16:creationId xmlns:a16="http://schemas.microsoft.com/office/drawing/2014/main" id="{E1E4361C-5D97-121A-A2B6-23F2218A76D3}"/>
              </a:ext>
            </a:extLst>
          </p:cNvPr>
          <p:cNvCxnSpPr>
            <a:cxnSpLocks/>
            <a:stCxn id="143" idx="3"/>
            <a:endCxn id="160" idx="2"/>
          </p:cNvCxnSpPr>
          <p:nvPr/>
        </p:nvCxnSpPr>
        <p:spPr>
          <a:xfrm flipV="1">
            <a:off x="1905425" y="1803213"/>
            <a:ext cx="3320899" cy="928562"/>
          </a:xfrm>
          <a:prstGeom prst="curvedConnector2">
            <a:avLst/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69D6D9-8AD8-C8CA-A7F5-CEBFB99E929F}"/>
              </a:ext>
            </a:extLst>
          </p:cNvPr>
          <p:cNvSpPr/>
          <p:nvPr/>
        </p:nvSpPr>
        <p:spPr>
          <a:xfrm>
            <a:off x="2433144" y="259882"/>
            <a:ext cx="5603951" cy="20076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C093C5-6196-7166-AB10-00D5D0002B23}"/>
              </a:ext>
            </a:extLst>
          </p:cNvPr>
          <p:cNvSpPr/>
          <p:nvPr/>
        </p:nvSpPr>
        <p:spPr>
          <a:xfrm>
            <a:off x="2433143" y="2739079"/>
            <a:ext cx="5603951" cy="20076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logo with a smile&#10;&#10;Description automatically generated">
            <a:extLst>
              <a:ext uri="{FF2B5EF4-FFF2-40B4-BE49-F238E27FC236}">
                <a16:creationId xmlns:a16="http://schemas.microsoft.com/office/drawing/2014/main" id="{7D40265D-0692-BFAB-C53E-BA69A2AE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9" y="390709"/>
            <a:ext cx="1567258" cy="1026690"/>
          </a:xfrm>
          <a:prstGeom prst="rect">
            <a:avLst/>
          </a:prstGeom>
        </p:spPr>
      </p:pic>
      <p:pic>
        <p:nvPicPr>
          <p:cNvPr id="26" name="Picture 25" descr="A logo for a company&#10;&#10;Description automatically generated">
            <a:extLst>
              <a:ext uri="{FF2B5EF4-FFF2-40B4-BE49-F238E27FC236}">
                <a16:creationId xmlns:a16="http://schemas.microsoft.com/office/drawing/2014/main" id="{2C58C93E-E2F6-4CDF-5D49-1ECFD3D46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22" y="1831171"/>
            <a:ext cx="864000" cy="391965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C10A514C-94EE-E8F9-687F-02BFF688B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737" y="3947633"/>
            <a:ext cx="1251955" cy="7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76B16055-84CB-DC2E-BEB6-E57037C7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8CEF9584-1B8B-723D-F9D6-AA27BD0A2C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0833ED3-CDAE-9F91-F1C7-4E62D6A8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B574F6-585B-5AD4-44F2-5B6825FC2362}"/>
              </a:ext>
            </a:extLst>
          </p:cNvPr>
          <p:cNvSpPr/>
          <p:nvPr/>
        </p:nvSpPr>
        <p:spPr>
          <a:xfrm>
            <a:off x="1575582" y="865163"/>
            <a:ext cx="2672861" cy="154745"/>
          </a:xfrm>
          <a:prstGeom prst="rect">
            <a:avLst/>
          </a:prstGeom>
          <a:solidFill>
            <a:srgbClr val="F2F5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D0E256-0D36-ED20-C140-1094D803B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43" y="3523596"/>
            <a:ext cx="731912" cy="1591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25E2ED-A5CE-8E31-45DB-DEAB4F85CDDC}"/>
              </a:ext>
            </a:extLst>
          </p:cNvPr>
          <p:cNvSpPr/>
          <p:nvPr/>
        </p:nvSpPr>
        <p:spPr>
          <a:xfrm>
            <a:off x="1625094" y="4340183"/>
            <a:ext cx="576305" cy="98474"/>
          </a:xfrm>
          <a:prstGeom prst="rect">
            <a:avLst/>
          </a:prstGeom>
          <a:solidFill>
            <a:srgbClr val="F2F5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FB40E5A-4FD5-3D13-B102-783D52170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4" y="865163"/>
            <a:ext cx="8734654" cy="37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7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D754040D-6085-A246-72FC-EE074E0D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26D6986-869C-8D56-AF09-89B5F63EC3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583497D-E85C-5F4A-3DE4-6563884E11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769ABC1-C035-4CBA-FD10-67980D9A80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57EF8E4-EBB2-416E-A09C-985A13E15BE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0992516-EAC5-2666-CA83-34B012AF5B1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124C706D-B6A5-C4C2-897B-C17EA3D9DE9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40F0A83-1B03-233E-EDFA-A1C59236FB5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2965170-BB81-CF0B-7E28-935679A2352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F1C39361-6786-9DBC-B905-80ACC706E0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5BAA514-CA74-E388-C18B-568E2D0208F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63FE0270-E29A-1B64-6DCD-E93837FBC79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31FB3E36-D9DA-8EF1-2F6C-0AEA5940495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414C494-011F-8DB1-4385-6E0137C4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0153F01-F747-DF7C-E379-50957C01C7E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9AD2D6C-CB73-ECC2-D8F5-EE649118DA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FD8D0B4C-593E-5564-4F60-84B5350E556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1328B036-6719-7011-335A-6FBEE955C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8A1CE01-29A4-1006-77F2-20916E899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7B4B4370-25E0-913C-1DB2-B131085FA5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C6A07EF-8196-2D50-044A-5B4A27789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6D68B38-C9D2-96A6-4BFB-B0DB3CA788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4" name="Graphic 3" descr="Add with solid fill">
            <a:extLst>
              <a:ext uri="{FF2B5EF4-FFF2-40B4-BE49-F238E27FC236}">
                <a16:creationId xmlns:a16="http://schemas.microsoft.com/office/drawing/2014/main" id="{D2E9EB3C-AEDC-97DA-A69B-395CACF91B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117974" y="1023152"/>
            <a:ext cx="683304" cy="683304"/>
          </a:xfrm>
          <a:prstGeom prst="rect">
            <a:avLst/>
          </a:prstGeom>
        </p:spPr>
      </p:pic>
      <p:pic>
        <p:nvPicPr>
          <p:cNvPr id="15" name="Picture 1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C9E055A-E670-D354-88CC-CF10962F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16" name="Picture 1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809C112-24C1-A2FD-7D5D-1E53B7218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  <p:pic>
        <p:nvPicPr>
          <p:cNvPr id="17" name="Graphic 16" descr="Add with solid fill">
            <a:extLst>
              <a:ext uri="{FF2B5EF4-FFF2-40B4-BE49-F238E27FC236}">
                <a16:creationId xmlns:a16="http://schemas.microsoft.com/office/drawing/2014/main" id="{0DFDBCF1-3977-F8B3-3AF7-C9557397F5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457417" y="2541299"/>
            <a:ext cx="683304" cy="683304"/>
          </a:xfrm>
          <a:prstGeom prst="rect">
            <a:avLst/>
          </a:prstGeom>
        </p:spPr>
      </p:pic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95B4C798-8630-8658-1237-15125A8246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185628" y="3320978"/>
            <a:ext cx="683304" cy="683304"/>
          </a:xfrm>
          <a:prstGeom prst="rect">
            <a:avLst/>
          </a:prstGeom>
        </p:spPr>
      </p:pic>
      <p:pic>
        <p:nvPicPr>
          <p:cNvPr id="18" name="Graphic 17" descr="Add with solid fill">
            <a:extLst>
              <a:ext uri="{FF2B5EF4-FFF2-40B4-BE49-F238E27FC236}">
                <a16:creationId xmlns:a16="http://schemas.microsoft.com/office/drawing/2014/main" id="{A951584E-1C88-F956-201B-5C24996C7B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323088" y="999532"/>
            <a:ext cx="683304" cy="683304"/>
          </a:xfrm>
          <a:prstGeom prst="rect">
            <a:avLst/>
          </a:prstGeom>
        </p:spPr>
      </p:pic>
      <p:pic>
        <p:nvPicPr>
          <p:cNvPr id="19" name="Picture 18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EBDD8564-EA71-7ADA-115F-E133E9F559A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3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74B21D7D-80D0-ABC7-DB20-80C5B8D8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F1C0B7B-70B9-9042-9EC0-BC69E7CAED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6B8AF0C-C82B-0C2C-0E20-6B027CAE1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71" y="1122606"/>
            <a:ext cx="450000" cy="450000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pic>
        <p:nvPicPr>
          <p:cNvPr id="3" name="Picture 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6E1AE04-F0BA-C582-679B-CC1151A75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868" y="1895646"/>
            <a:ext cx="450000" cy="450000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AB6A9B9-2653-DA1E-699F-673F1DC7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555" y="1122606"/>
            <a:ext cx="450000" cy="450000"/>
          </a:xfrm>
          <a:prstGeom prst="rect">
            <a:avLst/>
          </a:prstGeom>
          <a:ln w="57150">
            <a:solidFill>
              <a:srgbClr val="FF40FF"/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79CEF106-4BC0-E2A4-30B0-C8A1C16AD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81" y="2642940"/>
            <a:ext cx="450000" cy="45000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56A9070-DB8B-356C-8F96-1CBD99BE3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097" y="2634292"/>
            <a:ext cx="450000" cy="450000"/>
          </a:xfrm>
          <a:prstGeom prst="rect">
            <a:avLst/>
          </a:prstGeom>
          <a:ln w="57150">
            <a:solidFill>
              <a:srgbClr val="7FAC4F"/>
            </a:solidFill>
          </a:ln>
        </p:spPr>
      </p:pic>
      <p:pic>
        <p:nvPicPr>
          <p:cNvPr id="7" name="Picture 6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81CF9710-5B68-EA80-2F76-648A67290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4494" y="3401402"/>
            <a:ext cx="450000" cy="4500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57" name="Picture 5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0377730-7719-1D8F-D201-CCACBF8C5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036" y="1895646"/>
            <a:ext cx="450000" cy="45000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pic>
        <p:nvPicPr>
          <p:cNvPr id="63" name="Picture 6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A308E82-750D-677E-718B-FC2D3F4FB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265" y="2634292"/>
            <a:ext cx="450000" cy="450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28" name="Picture 127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56B0559B-98C1-8F99-1F2C-D98E0C9521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1700" y="1895646"/>
            <a:ext cx="450000" cy="450000"/>
          </a:xfrm>
          <a:prstGeom prst="rect">
            <a:avLst/>
          </a:prstGeom>
          <a:ln w="57150">
            <a:solidFill>
              <a:srgbClr val="A05000"/>
            </a:solidFill>
          </a:ln>
        </p:spPr>
      </p:pic>
      <p:pic>
        <p:nvPicPr>
          <p:cNvPr id="47" name="Picture 4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08C2C9F-CF3B-343A-FF20-375C1B603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242" y="3438777"/>
            <a:ext cx="450000" cy="450000"/>
          </a:xfrm>
          <a:prstGeom prst="rect">
            <a:avLst/>
          </a:prstGeom>
          <a:ln w="57150">
            <a:solidFill>
              <a:srgbClr val="E6704F"/>
            </a:solidFill>
          </a:ln>
        </p:spPr>
      </p:pic>
      <p:pic>
        <p:nvPicPr>
          <p:cNvPr id="52" name="Picture 5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7A98B0D-A0A6-1716-ADDD-57B259079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929" y="2634292"/>
            <a:ext cx="450000" cy="450000"/>
          </a:xfrm>
          <a:prstGeom prst="rect">
            <a:avLst/>
          </a:prstGeom>
          <a:ln w="57150">
            <a:solidFill>
              <a:srgbClr val="A050C8"/>
            </a:solidFill>
          </a:ln>
        </p:spPr>
      </p:pic>
      <p:pic>
        <p:nvPicPr>
          <p:cNvPr id="55" name="Picture 5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987BE81B-DD31-CCB8-B886-002E3A759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326" y="3420254"/>
            <a:ext cx="450000" cy="450000"/>
          </a:xfrm>
          <a:prstGeom prst="rect">
            <a:avLst/>
          </a:prstGeom>
          <a:ln w="57150">
            <a:solidFill>
              <a:srgbClr val="0EE9F0"/>
            </a:solidFill>
          </a:ln>
        </p:spPr>
      </p:pic>
      <p:pic>
        <p:nvPicPr>
          <p:cNvPr id="56" name="Picture 5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FD75C1-53CB-384A-14F8-1414F8A4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07" y="1122606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60" name="Picture 5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6E2E526-57CA-19D2-76D4-8484ECE1E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784" y="1895646"/>
            <a:ext cx="450000" cy="450000"/>
          </a:xfrm>
          <a:prstGeom prst="rect">
            <a:avLst/>
          </a:prstGeom>
          <a:ln w="57150">
            <a:solidFill>
              <a:srgbClr val="0064C8"/>
            </a:solidFill>
          </a:ln>
        </p:spPr>
      </p:pic>
      <p:pic>
        <p:nvPicPr>
          <p:cNvPr id="62" name="Picture 6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C643E5E-34B4-54EF-B8D9-256CCB662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952" y="1895646"/>
            <a:ext cx="450000" cy="45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pic>
        <p:nvPicPr>
          <p:cNvPr id="129" name="Picture 12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AF0869A4-77F7-7BB5-5911-734EEAB4A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410" y="3420254"/>
            <a:ext cx="450000" cy="450000"/>
          </a:xfrm>
          <a:prstGeom prst="rect">
            <a:avLst/>
          </a:prstGeom>
          <a:ln w="57150">
            <a:solidFill>
              <a:srgbClr val="70F4C9"/>
            </a:solidFill>
          </a:ln>
        </p:spPr>
      </p:pic>
      <p:pic>
        <p:nvPicPr>
          <p:cNvPr id="58" name="Picture 5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62CD201-D8B4-DD3B-D12E-B19386740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9" y="1122606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pic>
        <p:nvPicPr>
          <p:cNvPr id="49" name="Picture 4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62DC8DC-0251-78F9-8701-33389F4B20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4154" y="3401402"/>
            <a:ext cx="450000" cy="450000"/>
          </a:xfrm>
          <a:prstGeom prst="rect">
            <a:avLst/>
          </a:prstGeom>
          <a:ln w="57150">
            <a:solidFill>
              <a:srgbClr val="E61496"/>
            </a:solidFill>
          </a:ln>
        </p:spPr>
      </p:pic>
      <p:pic>
        <p:nvPicPr>
          <p:cNvPr id="45" name="Picture 4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261C5AB8-7506-7216-2C38-8B22E6309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013" y="2642940"/>
            <a:ext cx="450000" cy="450000"/>
          </a:xfrm>
          <a:prstGeom prst="rect">
            <a:avLst/>
          </a:prstGeom>
          <a:ln w="57150">
            <a:solidFill>
              <a:srgbClr val="7070A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E6C3469-709B-A94B-B18F-CD67BD31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23" y="1122606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6E6382E4-CBDA-B4A0-F58B-809D96A3FE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2350" y="1060379"/>
            <a:ext cx="582144" cy="58214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4030B66-5940-4913-F47C-5A41C6DF8A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7266" y="1016208"/>
            <a:ext cx="582144" cy="582144"/>
          </a:xfrm>
          <a:prstGeom prst="rect">
            <a:avLst/>
          </a:prstGeom>
        </p:spPr>
      </p:pic>
      <p:pic>
        <p:nvPicPr>
          <p:cNvPr id="12" name="Graphic 11" descr="Add with solid fill">
            <a:extLst>
              <a:ext uri="{FF2B5EF4-FFF2-40B4-BE49-F238E27FC236}">
                <a16:creationId xmlns:a16="http://schemas.microsoft.com/office/drawing/2014/main" id="{0E7EF2BB-BD0F-17AB-F440-6061C674BC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117974" y="1023152"/>
            <a:ext cx="683304" cy="683304"/>
          </a:xfrm>
          <a:prstGeom prst="rect">
            <a:avLst/>
          </a:prstGeom>
        </p:spPr>
      </p:pic>
      <p:pic>
        <p:nvPicPr>
          <p:cNvPr id="13" name="Graphic 12" descr="Add with solid fill">
            <a:extLst>
              <a:ext uri="{FF2B5EF4-FFF2-40B4-BE49-F238E27FC236}">
                <a16:creationId xmlns:a16="http://schemas.microsoft.com/office/drawing/2014/main" id="{55191EDC-AAE7-9B11-FAEB-25426D26A7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5457417" y="2541299"/>
            <a:ext cx="683304" cy="683304"/>
          </a:xfrm>
          <a:prstGeom prst="rect">
            <a:avLst/>
          </a:prstGeom>
        </p:spPr>
      </p:pic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DCD301D3-9BDA-FAED-48D0-0117556254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185628" y="3320978"/>
            <a:ext cx="683304" cy="683304"/>
          </a:xfrm>
          <a:prstGeom prst="rect">
            <a:avLst/>
          </a:prstGeom>
        </p:spPr>
      </p:pic>
      <p:pic>
        <p:nvPicPr>
          <p:cNvPr id="15" name="Graphic 14" descr="Add with solid fill">
            <a:extLst>
              <a:ext uri="{FF2B5EF4-FFF2-40B4-BE49-F238E27FC236}">
                <a16:creationId xmlns:a16="http://schemas.microsoft.com/office/drawing/2014/main" id="{153E00FE-4774-C3EE-2356-ED73525C89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48180">
            <a:off x="4323088" y="999532"/>
            <a:ext cx="683304" cy="683304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C307F36F-6602-4C60-D289-0C8D43A674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06440" y="1073732"/>
            <a:ext cx="582144" cy="582144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893DFA4E-841B-A35A-A297-3DAD14CC5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8755" y="1860552"/>
            <a:ext cx="582144" cy="582144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F03FD568-CB06-2F0E-86D1-58FE507FF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0410" y="1817685"/>
            <a:ext cx="582144" cy="582144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813E41E4-FCD9-DCCD-7FE6-E266652ECB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4567" y="1847926"/>
            <a:ext cx="582144" cy="582144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DB0031E8-358B-FFE0-E403-FF7FCD9F0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1440" y="1862072"/>
            <a:ext cx="582144" cy="582144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DD3F9B76-A655-9B2C-EFA1-626162EDFC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05177" y="1819242"/>
            <a:ext cx="582144" cy="582144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B1DFFF05-2488-0DEB-CF37-404E96DD46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9635" y="2568220"/>
            <a:ext cx="582144" cy="582144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5D6A26C-6A6E-E091-4F64-F65341B4F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27109" y="2619162"/>
            <a:ext cx="582144" cy="582144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578BA723-14CD-1D82-C2B5-58AD8BCA89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5068" y="2606477"/>
            <a:ext cx="582144" cy="582144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F4324826-A6E8-DC1F-AFD6-79F610F26F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0708" y="2638569"/>
            <a:ext cx="582144" cy="582144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75AB62C7-488C-5B85-0F89-AB971704E4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68424" y="3382457"/>
            <a:ext cx="582144" cy="582144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B97AAE2E-0C10-E17A-C071-E51475373E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97025" y="3409776"/>
            <a:ext cx="582144" cy="582144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9AE718C-32B5-424C-70EE-1F45044F28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4182" y="3433103"/>
            <a:ext cx="582144" cy="582144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97438FB4-0C3C-1F65-B1B1-00308C022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8082" y="3386155"/>
            <a:ext cx="582144" cy="582144"/>
          </a:xfrm>
          <a:prstGeom prst="rect">
            <a:avLst/>
          </a:prstGeom>
        </p:spPr>
      </p:pic>
      <p:pic>
        <p:nvPicPr>
          <p:cNvPr id="33" name="Picture 32" descr="A person standing in a stadium with a crowd in the background&#10;&#10;Description automatically generated">
            <a:extLst>
              <a:ext uri="{FF2B5EF4-FFF2-40B4-BE49-F238E27FC236}">
                <a16:creationId xmlns:a16="http://schemas.microsoft.com/office/drawing/2014/main" id="{C40357AD-9580-240A-554A-24D56745B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352" r="13505"/>
          <a:stretch/>
        </p:blipFill>
        <p:spPr>
          <a:xfrm>
            <a:off x="537077" y="1811090"/>
            <a:ext cx="162559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4B0DFDC-E2A4-822F-F284-B00876A83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5766D083-F090-7750-0E7E-2A32BD1309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25A1ED-53E4-B65A-CBAB-0FA957BF5570}"/>
              </a:ext>
            </a:extLst>
          </p:cNvPr>
          <p:cNvSpPr/>
          <p:nvPr/>
        </p:nvSpPr>
        <p:spPr>
          <a:xfrm>
            <a:off x="4852540" y="1221810"/>
            <a:ext cx="2528671" cy="2372497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E86E89-475A-C0CB-E64F-856F1487760E}"/>
              </a:ext>
            </a:extLst>
          </p:cNvPr>
          <p:cNvSpPr/>
          <p:nvPr/>
        </p:nvSpPr>
        <p:spPr>
          <a:xfrm>
            <a:off x="2025716" y="1234167"/>
            <a:ext cx="2546284" cy="2372497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A calendar with a few squares&#10;&#10;Description automatically generated">
            <a:extLst>
              <a:ext uri="{FF2B5EF4-FFF2-40B4-BE49-F238E27FC236}">
                <a16:creationId xmlns:a16="http://schemas.microsoft.com/office/drawing/2014/main" id="{A4AD32C2-4225-8CFB-3209-EEF7345E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84" y="1691370"/>
            <a:ext cx="2306531" cy="1782462"/>
          </a:xfrm>
          <a:prstGeom prst="rect">
            <a:avLst/>
          </a:prstGeom>
        </p:spPr>
      </p:pic>
      <p:pic>
        <p:nvPicPr>
          <p:cNvPr id="32" name="Picture 31" descr="A calendar with a few squares&#10;&#10;Description automatically generated">
            <a:extLst>
              <a:ext uri="{FF2B5EF4-FFF2-40B4-BE49-F238E27FC236}">
                <a16:creationId xmlns:a16="http://schemas.microsoft.com/office/drawing/2014/main" id="{8E7E79BE-986C-770E-C452-DF234FB3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3" y="1691370"/>
            <a:ext cx="2306531" cy="17824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525D33-1865-584A-3452-6A8332E5C64E}"/>
              </a:ext>
            </a:extLst>
          </p:cNvPr>
          <p:cNvSpPr/>
          <p:nvPr/>
        </p:nvSpPr>
        <p:spPr>
          <a:xfrm>
            <a:off x="5134256" y="1949552"/>
            <a:ext cx="1960731" cy="851999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0AA459-0536-2C8A-4CEE-C58293DDA7E4}"/>
              </a:ext>
            </a:extLst>
          </p:cNvPr>
          <p:cNvSpPr/>
          <p:nvPr/>
        </p:nvSpPr>
        <p:spPr>
          <a:xfrm>
            <a:off x="2290670" y="2497647"/>
            <a:ext cx="1998828" cy="873921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409C5-B8C6-7DC5-82C6-F8167E0CE436}"/>
              </a:ext>
            </a:extLst>
          </p:cNvPr>
          <p:cNvSpPr txBox="1"/>
          <p:nvPr/>
        </p:nvSpPr>
        <p:spPr>
          <a:xfrm>
            <a:off x="2142184" y="1221810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2022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3A5794-791D-14D8-105C-7411A7341B9E}"/>
              </a:ext>
            </a:extLst>
          </p:cNvPr>
          <p:cNvSpPr txBox="1"/>
          <p:nvPr/>
        </p:nvSpPr>
        <p:spPr>
          <a:xfrm>
            <a:off x="4940931" y="1210958"/>
            <a:ext cx="227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Sept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B720E-466C-DA1E-C181-99C7C11CA45A}"/>
              </a:ext>
            </a:extLst>
          </p:cNvPr>
          <p:cNvSpPr txBox="1"/>
          <p:nvPr/>
        </p:nvSpPr>
        <p:spPr>
          <a:xfrm>
            <a:off x="3259945" y="3799604"/>
            <a:ext cx="285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weeks</a:t>
            </a:r>
          </a:p>
        </p:txBody>
      </p:sp>
    </p:spTree>
    <p:extLst>
      <p:ext uri="{BB962C8B-B14F-4D97-AF65-F5344CB8AC3E}">
        <p14:creationId xmlns:p14="http://schemas.microsoft.com/office/powerpoint/2010/main" val="223323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385A849-4442-101A-B73B-3947E1B0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AB369F9-A05E-5A38-018D-161BCE52CB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raphic 2" descr="Siren with solid fill">
            <a:extLst>
              <a:ext uri="{FF2B5EF4-FFF2-40B4-BE49-F238E27FC236}">
                <a16:creationId xmlns:a16="http://schemas.microsoft.com/office/drawing/2014/main" id="{CCDC3A6A-3E6F-3335-147F-C6BDB2C85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70" y="1978625"/>
            <a:ext cx="1186249" cy="1186249"/>
          </a:xfrm>
          <a:prstGeom prst="rect">
            <a:avLst/>
          </a:prstGeom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6C9559C-BD2B-4C7D-ACFC-4802567FD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434" y="1377906"/>
            <a:ext cx="1621566" cy="162156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1" name="Graphic 10" descr="Siren with solid fill">
            <a:extLst>
              <a:ext uri="{FF2B5EF4-FFF2-40B4-BE49-F238E27FC236}">
                <a16:creationId xmlns:a16="http://schemas.microsoft.com/office/drawing/2014/main" id="{6D8DDE7D-AD68-E430-8EC3-629D8065E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38933">
            <a:off x="6436697" y="3245437"/>
            <a:ext cx="1186249" cy="1186249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F1B1146-809B-853A-79F0-54CDF013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7727" y="2723658"/>
            <a:ext cx="2124332" cy="2124332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pic>
        <p:nvPicPr>
          <p:cNvPr id="14" name="Graphic 13" descr="Phone Vibration with solid fill">
            <a:extLst>
              <a:ext uri="{FF2B5EF4-FFF2-40B4-BE49-F238E27FC236}">
                <a16:creationId xmlns:a16="http://schemas.microsoft.com/office/drawing/2014/main" id="{672C340F-7617-7001-E99D-6A18E2F57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7534" y="1354736"/>
            <a:ext cx="914400" cy="914400"/>
          </a:xfrm>
          <a:prstGeom prst="rect">
            <a:avLst/>
          </a:prstGeom>
        </p:spPr>
      </p:pic>
      <p:pic>
        <p:nvPicPr>
          <p:cNvPr id="15" name="Graphic 14" descr="Siren with solid fill">
            <a:extLst>
              <a:ext uri="{FF2B5EF4-FFF2-40B4-BE49-F238E27FC236}">
                <a16:creationId xmlns:a16="http://schemas.microsoft.com/office/drawing/2014/main" id="{57395E3F-EE1F-A7CC-7D70-EC72521E6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94324">
            <a:off x="889714" y="3729807"/>
            <a:ext cx="1186249" cy="1186249"/>
          </a:xfrm>
          <a:prstGeom prst="rect">
            <a:avLst/>
          </a:prstGeom>
        </p:spPr>
      </p:pic>
      <p:pic>
        <p:nvPicPr>
          <p:cNvPr id="16" name="Graphic 15" descr="Phone Vibration with solid fill">
            <a:extLst>
              <a:ext uri="{FF2B5EF4-FFF2-40B4-BE49-F238E27FC236}">
                <a16:creationId xmlns:a16="http://schemas.microsoft.com/office/drawing/2014/main" id="{AC0962CA-EAB2-5F33-C730-010C6C4931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8464520">
            <a:off x="6928052" y="2188689"/>
            <a:ext cx="914400" cy="914400"/>
          </a:xfrm>
          <a:prstGeom prst="rect">
            <a:avLst/>
          </a:prstGeom>
        </p:spPr>
      </p:pic>
      <p:pic>
        <p:nvPicPr>
          <p:cNvPr id="17" name="Picture 1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DE3DA4F-F6F2-55F8-6AA6-A857A69FD6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49605">
            <a:off x="2568766" y="2765534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0FD521-CBCD-7163-9F55-11A1DADE3FED}"/>
              </a:ext>
            </a:extLst>
          </p:cNvPr>
          <p:cNvSpPr txBox="1"/>
          <p:nvPr/>
        </p:nvSpPr>
        <p:spPr>
          <a:xfrm>
            <a:off x="272317" y="198176"/>
            <a:ext cx="337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The Second Incident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23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C61E2A70-DFD1-2A0B-5D9D-1F59045C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4550530B-F76C-804E-F4A2-C3A3680159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48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5C4F44-C4B9-1AE8-A2C1-1F9381A4E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3251"/>
              </p:ext>
            </p:extLst>
          </p:nvPr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event_name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checkin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3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95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view_profile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0815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845CC7A-51FD-D75C-E92B-125766A706E3}"/>
              </a:ext>
            </a:extLst>
          </p:cNvPr>
          <p:cNvSpPr txBox="1"/>
          <p:nvPr/>
        </p:nvSpPr>
        <p:spPr>
          <a:xfrm>
            <a:off x="197709" y="188016"/>
            <a:ext cx="4142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The </a:t>
            </a:r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device_events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9012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1592A49-1EFD-3122-986A-3F369823D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C01BDA6-61AB-0285-AD82-C734A7413A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49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DAF550-173A-C73E-DAAA-332B7021DF31}"/>
              </a:ext>
            </a:extLst>
          </p:cNvPr>
          <p:cNvSpPr/>
          <p:nvPr/>
        </p:nvSpPr>
        <p:spPr>
          <a:xfrm>
            <a:off x="321276" y="2922494"/>
            <a:ext cx="8049673" cy="1120122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08E47-4980-735B-716A-F3505AF48BC5}"/>
              </a:ext>
            </a:extLst>
          </p:cNvPr>
          <p:cNvSpPr txBox="1"/>
          <p:nvPr/>
        </p:nvSpPr>
        <p:spPr>
          <a:xfrm>
            <a:off x="197709" y="188016"/>
            <a:ext cx="4142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The </a:t>
            </a:r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device_events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</a:t>
            </a:r>
            <a:endParaRPr lang="en-CA" sz="2400" b="0" dirty="0">
              <a:effectLst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FC857C-CD23-CC71-58B1-F95B500BE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55705"/>
              </p:ext>
            </p:extLst>
          </p:nvPr>
        </p:nvGraphicFramePr>
        <p:xfrm>
          <a:off x="321276" y="1446736"/>
          <a:ext cx="8049673" cy="259588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event_name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JKL012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checkin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3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MNO345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95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PQR678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view_profile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0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50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256225" y="186725"/>
            <a:ext cx="1419300" cy="1419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25" y="235100"/>
            <a:ext cx="1314376" cy="13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617" y="124555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5735925" y="105717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6" name="Google Shape;146;p19"/>
          <p:cNvGraphicFramePr/>
          <p:nvPr/>
        </p:nvGraphicFramePr>
        <p:xfrm>
          <a:off x="5735900" y="130127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" name="Google Shape;147;p19"/>
          <p:cNvSpPr txBox="1"/>
          <p:nvPr/>
        </p:nvSpPr>
        <p:spPr>
          <a:xfrm>
            <a:off x="5773500" y="105717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device_events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7238525" y="228757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9" name="Google Shape;149;p19"/>
          <p:cNvGraphicFramePr/>
          <p:nvPr/>
        </p:nvGraphicFramePr>
        <p:xfrm>
          <a:off x="7238500" y="253167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0" name="Google Shape;150;p19"/>
          <p:cNvSpPr txBox="1"/>
          <p:nvPr/>
        </p:nvSpPr>
        <p:spPr>
          <a:xfrm>
            <a:off x="7183625" y="2287575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session_summary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5534600" y="265402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2" name="Google Shape;152;p19"/>
          <p:cNvGraphicFramePr/>
          <p:nvPr/>
        </p:nvGraphicFramePr>
        <p:xfrm>
          <a:off x="5534575" y="289812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" name="Google Shape;153;p19"/>
          <p:cNvSpPr txBox="1"/>
          <p:nvPr/>
        </p:nvSpPr>
        <p:spPr>
          <a:xfrm>
            <a:off x="5572175" y="265402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user_actions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7238575" y="381232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5" name="Google Shape;155;p19"/>
          <p:cNvGraphicFramePr/>
          <p:nvPr/>
        </p:nvGraphicFramePr>
        <p:xfrm>
          <a:off x="7238550" y="405642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6" name="Google Shape;156;p19"/>
          <p:cNvSpPr txBox="1"/>
          <p:nvPr/>
        </p:nvSpPr>
        <p:spPr>
          <a:xfrm>
            <a:off x="7276150" y="381232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search_data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19"/>
          <p:cNvCxnSpPr>
            <a:endCxn id="154" idx="1"/>
          </p:cNvCxnSpPr>
          <p:nvPr/>
        </p:nvCxnSpPr>
        <p:spPr>
          <a:xfrm>
            <a:off x="4228675" y="2847075"/>
            <a:ext cx="3009900" cy="1544400"/>
          </a:xfrm>
          <a:prstGeom prst="curvedConnector3">
            <a:avLst>
              <a:gd name="adj1" fmla="val 1078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9"/>
          <p:cNvCxnSpPr>
            <a:endCxn id="151" idx="1"/>
          </p:cNvCxnSpPr>
          <p:nvPr/>
        </p:nvCxnSpPr>
        <p:spPr>
          <a:xfrm>
            <a:off x="4270400" y="2805075"/>
            <a:ext cx="1264200" cy="428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19"/>
          <p:cNvSpPr/>
          <p:nvPr/>
        </p:nvSpPr>
        <p:spPr>
          <a:xfrm>
            <a:off x="7364175" y="51867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0" name="Google Shape;160;p19"/>
          <p:cNvGraphicFramePr/>
          <p:nvPr/>
        </p:nvGraphicFramePr>
        <p:xfrm>
          <a:off x="7364150" y="76277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1" name="Google Shape;161;p19"/>
          <p:cNvSpPr txBox="1"/>
          <p:nvPr/>
        </p:nvSpPr>
        <p:spPr>
          <a:xfrm>
            <a:off x="7401750" y="51867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app_sessions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19"/>
          <p:cNvCxnSpPr>
            <a:endCxn id="145" idx="1"/>
          </p:cNvCxnSpPr>
          <p:nvPr/>
        </p:nvCxnSpPr>
        <p:spPr>
          <a:xfrm rot="10800000" flipH="1">
            <a:off x="4259925" y="1636325"/>
            <a:ext cx="1476000" cy="1116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9"/>
          <p:cNvCxnSpPr>
            <a:endCxn id="150" idx="1"/>
          </p:cNvCxnSpPr>
          <p:nvPr/>
        </p:nvCxnSpPr>
        <p:spPr>
          <a:xfrm rot="10800000" flipH="1">
            <a:off x="4270625" y="2441475"/>
            <a:ext cx="2913000" cy="342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9"/>
          <p:cNvCxnSpPr>
            <a:endCxn id="161" idx="1"/>
          </p:cNvCxnSpPr>
          <p:nvPr/>
        </p:nvCxnSpPr>
        <p:spPr>
          <a:xfrm rot="10800000" flipH="1">
            <a:off x="4281150" y="672575"/>
            <a:ext cx="3120600" cy="2059200"/>
          </a:xfrm>
          <a:prstGeom prst="curvedConnector3">
            <a:avLst>
              <a:gd name="adj1" fmla="val 19114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C0F67F1-A7DE-13DB-A6B6-F954C8E9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DFB43951-77FF-F5C6-9D7B-D8411FF1F9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50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87857-FBBC-4D2B-06EB-BA3FC9489607}"/>
              </a:ext>
            </a:extLst>
          </p:cNvPr>
          <p:cNvSpPr/>
          <p:nvPr/>
        </p:nvSpPr>
        <p:spPr>
          <a:xfrm>
            <a:off x="321276" y="2922494"/>
            <a:ext cx="8049673" cy="45719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2B045-8725-4E72-C581-AA66588F05A9}"/>
              </a:ext>
            </a:extLst>
          </p:cNvPr>
          <p:cNvSpPr txBox="1"/>
          <p:nvPr/>
        </p:nvSpPr>
        <p:spPr>
          <a:xfrm>
            <a:off x="197709" y="188016"/>
            <a:ext cx="4142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The </a:t>
            </a:r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device_events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</a:t>
            </a:r>
            <a:endParaRPr lang="en-CA" sz="2400" b="0" dirty="0">
              <a:effectLst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1223E9-750A-1F5E-E1E9-71C16C4DE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697755"/>
              </p:ext>
            </p:extLst>
          </p:nvPr>
        </p:nvGraphicFramePr>
        <p:xfrm>
          <a:off x="321276" y="1446736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event_name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60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B8ADE-EE40-4382-2CF4-10B913EB0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7" name="Google Shape;133;p18">
            <a:extLst>
              <a:ext uri="{FF2B5EF4-FFF2-40B4-BE49-F238E27FC236}">
                <a16:creationId xmlns:a16="http://schemas.microsoft.com/office/drawing/2014/main" id="{24E7C62C-357C-C0C9-17E5-A393D635FE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388" y="645617"/>
            <a:ext cx="3761612" cy="3761612"/>
          </a:xfrm>
          <a:prstGeom prst="rect">
            <a:avLst/>
          </a:prstGeom>
          <a:noFill/>
          <a:ln w="76200">
            <a:solidFill>
              <a:schemeClr val="accent2">
                <a:lumMod val="2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33709E-6A34-3093-D0AD-CF0176FE3154}"/>
              </a:ext>
            </a:extLst>
          </p:cNvPr>
          <p:cNvSpPr txBox="1"/>
          <p:nvPr/>
        </p:nvSpPr>
        <p:spPr>
          <a:xfrm>
            <a:off x="5109881" y="3820193"/>
            <a:ext cx="2480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Oh no…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80700-5CC2-F4DE-F065-D4F616EBDE82}"/>
              </a:ext>
            </a:extLst>
          </p:cNvPr>
          <p:cNvGrpSpPr/>
          <p:nvPr/>
        </p:nvGrpSpPr>
        <p:grpSpPr>
          <a:xfrm>
            <a:off x="4949400" y="1019245"/>
            <a:ext cx="618840" cy="1103040"/>
            <a:chOff x="4949400" y="1019245"/>
            <a:chExt cx="618840" cy="11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48B15B-FA29-4A04-CF15-7BB4D30E130B}"/>
                    </a:ext>
                  </a:extLst>
                </p14:cNvPr>
                <p14:cNvContentPartPr/>
                <p14:nvPr/>
              </p14:nvContentPartPr>
              <p14:xfrm>
                <a:off x="4949400" y="1019245"/>
                <a:ext cx="618840" cy="73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48B15B-FA29-4A04-CF15-7BB4D30E13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86400" y="956245"/>
                  <a:ext cx="74448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2E879E-E64E-CC3C-46F3-B4B94A7BCF7E}"/>
                    </a:ext>
                  </a:extLst>
                </p14:cNvPr>
                <p14:cNvContentPartPr/>
                <p14:nvPr/>
              </p14:nvContentPartPr>
              <p14:xfrm>
                <a:off x="5346120" y="1147405"/>
                <a:ext cx="78120" cy="974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2E879E-E64E-CC3C-46F3-B4B94A7BCF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83480" y="1084405"/>
                  <a:ext cx="203760" cy="11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B5798D-1AB1-AA8C-69C4-D51ECD83C8C9}"/>
              </a:ext>
            </a:extLst>
          </p:cNvPr>
          <p:cNvGrpSpPr/>
          <p:nvPr/>
        </p:nvGrpSpPr>
        <p:grpSpPr>
          <a:xfrm>
            <a:off x="5986920" y="1672645"/>
            <a:ext cx="2824920" cy="1068480"/>
            <a:chOff x="5986920" y="1672645"/>
            <a:chExt cx="2824920" cy="10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8C2943-1932-2FC1-6E0C-9692432EC552}"/>
                    </a:ext>
                  </a:extLst>
                </p14:cNvPr>
                <p14:cNvContentPartPr/>
                <p14:nvPr/>
              </p14:nvContentPartPr>
              <p14:xfrm>
                <a:off x="5986920" y="1681645"/>
                <a:ext cx="461880" cy="1059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8C2943-1932-2FC1-6E0C-9692432EC5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3920" y="1619005"/>
                  <a:ext cx="58752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0D5EE7-A56F-7006-79F2-A8A5E144FB6E}"/>
                    </a:ext>
                  </a:extLst>
                </p14:cNvPr>
                <p14:cNvContentPartPr/>
                <p14:nvPr/>
              </p14:nvContentPartPr>
              <p14:xfrm>
                <a:off x="6610080" y="1672645"/>
                <a:ext cx="365760" cy="439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0D5EE7-A56F-7006-79F2-A8A5E144FB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47440" y="1610005"/>
                  <a:ext cx="4914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D40F0A-198C-FCFD-FB50-F6B801CE9B71}"/>
                    </a:ext>
                  </a:extLst>
                </p14:cNvPr>
                <p14:cNvContentPartPr/>
                <p14:nvPr/>
              </p14:nvContentPartPr>
              <p14:xfrm>
                <a:off x="7245120" y="1730245"/>
                <a:ext cx="456480" cy="47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D40F0A-198C-FCFD-FB50-F6B801CE9B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2120" y="1667605"/>
                  <a:ext cx="58212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88A03B-D4F6-EDE3-FD57-1C3429F2F51E}"/>
                    </a:ext>
                  </a:extLst>
                </p14:cNvPr>
                <p14:cNvContentPartPr/>
                <p14:nvPr/>
              </p14:nvContentPartPr>
              <p14:xfrm>
                <a:off x="7869720" y="1775245"/>
                <a:ext cx="9360" cy="440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88A03B-D4F6-EDE3-FD57-1C3429F2F5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07080" y="1712245"/>
                  <a:ext cx="1350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FF91CA-5B10-D9A8-7D41-DFFDC90A212D}"/>
                    </a:ext>
                  </a:extLst>
                </p14:cNvPr>
                <p14:cNvContentPartPr/>
                <p14:nvPr/>
              </p14:nvContentPartPr>
              <p14:xfrm>
                <a:off x="7897800" y="1772365"/>
                <a:ext cx="320400" cy="15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FF91CA-5B10-D9A8-7D41-DFFDC90A21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35160" y="1709725"/>
                  <a:ext cx="446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972B60-AEDA-305F-44AA-D1867BF31BEC}"/>
                    </a:ext>
                  </a:extLst>
                </p14:cNvPr>
                <p14:cNvContentPartPr/>
                <p14:nvPr/>
              </p14:nvContentPartPr>
              <p14:xfrm>
                <a:off x="8250960" y="1759045"/>
                <a:ext cx="560880" cy="51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972B60-AEDA-305F-44AA-D1867BF31B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87960" y="1696045"/>
                  <a:ext cx="686520" cy="64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CF6708-C4EF-EF5F-3364-6AF9AB5CF301}"/>
              </a:ext>
            </a:extLst>
          </p:cNvPr>
          <p:cNvGrpSpPr/>
          <p:nvPr/>
        </p:nvGrpSpPr>
        <p:grpSpPr>
          <a:xfrm>
            <a:off x="3850320" y="1376725"/>
            <a:ext cx="971640" cy="1737000"/>
            <a:chOff x="3850320" y="1376725"/>
            <a:chExt cx="971640" cy="17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05D9401-9BFB-ADE0-D12A-02531C10E6C0}"/>
                    </a:ext>
                  </a:extLst>
                </p14:cNvPr>
                <p14:cNvContentPartPr/>
                <p14:nvPr/>
              </p14:nvContentPartPr>
              <p14:xfrm>
                <a:off x="4180440" y="2117965"/>
                <a:ext cx="641520" cy="99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05D9401-9BFB-ADE0-D12A-02531C10E6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62440" y="2099965"/>
                  <a:ext cx="67716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0D7EB6-6B75-AED7-59E4-38A88F6B7113}"/>
                    </a:ext>
                  </a:extLst>
                </p14:cNvPr>
                <p14:cNvContentPartPr/>
                <p14:nvPr/>
              </p14:nvContentPartPr>
              <p14:xfrm>
                <a:off x="4117800" y="2128405"/>
                <a:ext cx="454680" cy="698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0D7EB6-6B75-AED7-59E4-38A88F6B71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99800" y="2110405"/>
                  <a:ext cx="49032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0C87BD-B478-45CA-2A21-860D1E72DA86}"/>
                    </a:ext>
                  </a:extLst>
                </p14:cNvPr>
                <p14:cNvContentPartPr/>
                <p14:nvPr/>
              </p14:nvContentPartPr>
              <p14:xfrm>
                <a:off x="3850320" y="1520365"/>
                <a:ext cx="708120" cy="1060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0C87BD-B478-45CA-2A21-860D1E72DA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2320" y="1502725"/>
                  <a:ext cx="74376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5DB713-F34D-0FBB-2C5E-414E54706AC1}"/>
                    </a:ext>
                  </a:extLst>
                </p14:cNvPr>
                <p14:cNvContentPartPr/>
                <p14:nvPr/>
              </p14:nvContentPartPr>
              <p14:xfrm>
                <a:off x="3928800" y="1376725"/>
                <a:ext cx="301680" cy="1286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5DB713-F34D-0FBB-2C5E-414E54706A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11160" y="1359085"/>
                  <a:ext cx="337320" cy="132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565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B842F-AB9F-853C-DFEC-861CB30EB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A414A-9F3D-A1F4-D50A-522660A7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93CF8E-33E9-1F5E-6930-3327AB313EE5}"/>
              </a:ext>
            </a:extLst>
          </p:cNvPr>
          <p:cNvGrpSpPr/>
          <p:nvPr/>
        </p:nvGrpSpPr>
        <p:grpSpPr>
          <a:xfrm>
            <a:off x="6179134" y="1332035"/>
            <a:ext cx="1690504" cy="1630610"/>
            <a:chOff x="374810" y="1569308"/>
            <a:chExt cx="2446647" cy="213806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50C650C-A12B-06BD-B014-E27D478F56AF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6B32FC9-202A-4E59-5ACA-92BDAC41B035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api_analytics</a:t>
              </a:r>
              <a:endParaRPr lang="en-US" sz="10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0A2C6B-4B87-F54A-B47B-11EF6C219841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FB07F52-9643-9C5C-222B-2632BBFF12B5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663FDD6-D9D2-4187-C1F4-DBAC1F95BADE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CE88A1B-9677-7268-3D23-8A787D825BB4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8796AF-6A0F-2230-D3DB-CCE54054D366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7E8EA8-AFB2-441A-684C-500BC210E9C6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21F283F-872D-F680-0D4B-B43504F4A5D0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9A3AB03-103D-6BAF-E876-A059D7B07253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774F89-3E98-2366-E68A-FA41792818D6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EE0B5A7-5C25-8D85-7685-1C460D5757E1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4A9CF84-8DDE-CC22-A109-407697CC81C6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B146EF8-F3A6-CB31-5361-3FE62E6227E3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AADEA9A-CAE7-2176-9C46-F5DB75875FA0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7C88F25-2E14-2C5C-9EA9-85ED003CEAF1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Graphic 64" descr="Add with solid fill">
            <a:extLst>
              <a:ext uri="{FF2B5EF4-FFF2-40B4-BE49-F238E27FC236}">
                <a16:creationId xmlns:a16="http://schemas.microsoft.com/office/drawing/2014/main" id="{3A499B7B-38E7-7B4C-FECC-15AF6D6D1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48180">
            <a:off x="6068936" y="1142204"/>
            <a:ext cx="1919438" cy="1919438"/>
          </a:xfrm>
          <a:prstGeom prst="rect">
            <a:avLst/>
          </a:prstGeom>
        </p:spPr>
      </p:pic>
      <p:pic>
        <p:nvPicPr>
          <p:cNvPr id="66" name="Picture 6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1BD4DAC-0B03-B04F-0258-A698BCB3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61" y="303002"/>
            <a:ext cx="4176372" cy="4176372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sp>
        <p:nvSpPr>
          <p:cNvPr id="67" name="Teardrop 66">
            <a:extLst>
              <a:ext uri="{FF2B5EF4-FFF2-40B4-BE49-F238E27FC236}">
                <a16:creationId xmlns:a16="http://schemas.microsoft.com/office/drawing/2014/main" id="{AC8B57A6-0380-FED3-0D44-FBA1BA599251}"/>
              </a:ext>
            </a:extLst>
          </p:cNvPr>
          <p:cNvSpPr/>
          <p:nvPr/>
        </p:nvSpPr>
        <p:spPr>
          <a:xfrm rot="13632531">
            <a:off x="5323837" y="492165"/>
            <a:ext cx="3707820" cy="3310350"/>
          </a:xfrm>
          <a:prstGeom prst="teardro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2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1EB9C-A4FE-0F5C-198B-32F493574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B50BC-1204-893E-194E-A7B4CA02E9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BCFB65-5B18-9132-E5B4-BDA09D223168}"/>
              </a:ext>
            </a:extLst>
          </p:cNvPr>
          <p:cNvGrpSpPr/>
          <p:nvPr/>
        </p:nvGrpSpPr>
        <p:grpSpPr>
          <a:xfrm>
            <a:off x="5836025" y="1622789"/>
            <a:ext cx="1690504" cy="1630610"/>
            <a:chOff x="374810" y="1569308"/>
            <a:chExt cx="2446647" cy="21380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144A97-4FE1-4538-F829-9F7579419061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5CA14A-9F14-8EEE-DDB5-FE8719FD3815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9932AF-ED2D-790A-C72A-62C530EC933B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8BCD3A-A309-6F00-1A36-C262C498BAA0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CA3F81-1E5E-04D5-55FA-145BE94CC106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780599-A3E1-5EEF-DB19-836F58A24FAC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229B57-0388-C8DC-CFAE-01530F2770CD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E260DB-B10D-7AFD-30D4-7E783EE05414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75591F-FC97-595E-D2F2-55BA71476D1A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E6BF92D-5D10-3562-C183-63835661D7DF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A4943E-5BC4-DBD8-D795-61AD80C2F925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5F0F585-469C-0A65-D3CF-380FFBE9D4AA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A6863B1-66F2-978D-D387-3D46273D660E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A02366-A85D-2525-16A1-218174BFDC23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5809341-8BC1-8961-CDCA-431F6F4C3714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0C7A439-0B62-7401-AB15-1B333BAA3BF5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69DB7E-3E5A-6C5B-A2E3-DE5326771B40}"/>
              </a:ext>
            </a:extLst>
          </p:cNvPr>
          <p:cNvGrpSpPr/>
          <p:nvPr/>
        </p:nvGrpSpPr>
        <p:grpSpPr>
          <a:xfrm>
            <a:off x="1577331" y="1648806"/>
            <a:ext cx="1690504" cy="1630610"/>
            <a:chOff x="374810" y="1569308"/>
            <a:chExt cx="2446647" cy="213806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5729C1-BDC3-43E6-9E8C-FB88A49B8F1B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291C02-908F-3268-0458-4702C340E974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api_analytics</a:t>
              </a:r>
              <a:endParaRPr lang="en-US" sz="10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3A62D0-DF47-285C-8574-D22427F97C31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541E43-69A8-9C58-BE35-1949D7E8CC6A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5F3579-57CD-2F71-DE40-DFAEBBCC82BF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4B1FDE-6768-6909-5E8B-CD65B63876B8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2C5DF7-4CA8-84AF-D415-835BF2D5AE54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13861C-1217-EAE7-8924-9C0EC9B708F8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CB8A2D4-C427-A434-11FB-BDBA0F4B79AF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8F990F-2546-3C97-CCEC-D768F4585AEB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6391DD-B8C7-2DF9-797A-652BD23DF746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617C798-6072-3DD1-E759-3EAFB597BEAE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6BA85DC-24CE-3AF6-015F-20431191B741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976B2C-D16A-644B-077D-6E158D07F0D1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9ECA888-6359-71E3-CFDF-09ED0DB78554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FB124B-3093-08AB-8AA0-042C565AED8D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1ADA59-663D-7B02-4967-BB1672A8BF1B}"/>
              </a:ext>
            </a:extLst>
          </p:cNvPr>
          <p:cNvCxnSpPr/>
          <p:nvPr/>
        </p:nvCxnSpPr>
        <p:spPr>
          <a:xfrm>
            <a:off x="3558988" y="2459267"/>
            <a:ext cx="2026024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64" descr="Add with solid fill">
            <a:extLst>
              <a:ext uri="{FF2B5EF4-FFF2-40B4-BE49-F238E27FC236}">
                <a16:creationId xmlns:a16="http://schemas.microsoft.com/office/drawing/2014/main" id="{2B55E446-F3BB-1AAE-BC58-F2A4B940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48180">
            <a:off x="1458592" y="1515782"/>
            <a:ext cx="1919438" cy="19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21BBB1D9-200E-2BDB-2511-35FD181F9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>
            <a:extLst>
              <a:ext uri="{FF2B5EF4-FFF2-40B4-BE49-F238E27FC236}">
                <a16:creationId xmlns:a16="http://schemas.microsoft.com/office/drawing/2014/main" id="{0704CA5E-223A-CD65-BB9E-F6B43E9B69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54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080C84-AD78-6DAF-57EE-B3D44D436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70589FF0-14DE-C4E8-ECFA-B31B5E621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846271"/>
            <a:ext cx="8778240" cy="38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59981-B58A-AB00-EBE2-4F4A9F0B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80D471-A12C-5ED0-131E-7C06900933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341782AD-A5ED-EFBC-E8E4-C297B8FB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34" y="266722"/>
            <a:ext cx="3401165" cy="3401165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6" name="Picture 5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87E27A6A-677B-3E7C-56EA-1315A5317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07" y="2410620"/>
            <a:ext cx="2066668" cy="206666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Picture 8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E270F7E-90A8-603D-9DA8-06FDF76D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66" y="266723"/>
            <a:ext cx="2143897" cy="2143897"/>
          </a:xfrm>
          <a:prstGeom prst="rect">
            <a:avLst/>
          </a:prstGeom>
          <a:ln w="57150">
            <a:solidFill>
              <a:srgbClr val="DA6D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36586-7A4A-DA67-6598-69BF012C7143}"/>
              </a:ext>
            </a:extLst>
          </p:cNvPr>
          <p:cNvSpPr txBox="1"/>
          <p:nvPr/>
        </p:nvSpPr>
        <p:spPr>
          <a:xfrm>
            <a:off x="3137647" y="3980329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20</a:t>
            </a:r>
          </a:p>
        </p:txBody>
      </p:sp>
    </p:spTree>
    <p:extLst>
      <p:ext uri="{BB962C8B-B14F-4D97-AF65-F5344CB8AC3E}">
        <p14:creationId xmlns:p14="http://schemas.microsoft.com/office/powerpoint/2010/main" val="1177650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A2FED0-1170-C1AC-7FA6-F8A2F699F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AA988-7956-7187-4706-56BFE1E42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8" name="Picture 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143D221F-71F9-6B36-6195-0BACF36B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24397" y="120656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0" name="Picture 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23C20F0-322C-9E0D-B26F-3DFD5158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20794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1" name="Picture 1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ABB8BAA3-E1D8-6598-DE10-5688051E88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779481" y="120656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2" name="Picture 11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E00D87B7-C436-ACE4-C827-999E95E7A5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662107" y="2726899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3" name="Picture 1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AAC459F-62E4-4604-D3E3-8A9D888F49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407023" y="271825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4" name="Picture 13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F9B32B5A-7448-52DF-DB94-27324244EA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103420" y="348536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5" name="Picture 1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ACEDE3E-F524-EE65-13FB-5A7B8AEF12D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730962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6" name="Picture 15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7B91FC0-0DF2-750D-DC27-869C3FEA92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17191" y="271825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7" name="Picture 16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88442358-9F15-3962-DA3E-04614F99415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710626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8" name="Picture 1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D9231449-EA7A-FBE8-41EB-7CC1CDE026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338168" y="3522736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19" name="Picture 18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06978C7-94F0-A67F-F177-7C26B56425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896855" y="271825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0" name="Picture 19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9455B1B-56C6-D59A-4962-A295FB9FDB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593252" y="350421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1" name="Picture 20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D385E2A-A172-9D94-4275-8E558F1D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33" y="1206565"/>
            <a:ext cx="450000" cy="450000"/>
          </a:xfrm>
          <a:prstGeom prst="rect">
            <a:avLst/>
          </a:prstGeom>
          <a:ln w="57150">
            <a:solidFill>
              <a:srgbClr val="215974"/>
            </a:solidFill>
          </a:ln>
        </p:spPr>
      </p:pic>
      <p:pic>
        <p:nvPicPr>
          <p:cNvPr id="22" name="Picture 2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B9A5117-B702-97B4-0D56-401927C503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65710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3" name="Picture 22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85139440-392F-5C1C-1383-ADEF2997FA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475878" y="1979605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4" name="Picture 23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8AE85BD-EB7D-D114-9CDD-B326DDD70C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848336" y="350421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5" name="Picture 2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D9F6395F-CC1D-CF7D-2ECB-A9CC91817D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083080" y="3485361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6" name="Picture 25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0CD61F39-BC00-B684-A10C-920AAE3903A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151939" y="2726899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0B8F360B-8DB6-1550-9912-1FC2615D35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21276" y="1144338"/>
            <a:ext cx="582144" cy="582144"/>
          </a:xfrm>
          <a:prstGeom prst="rect">
            <a:avLst/>
          </a:prstGeom>
        </p:spPr>
      </p:pic>
      <p:pic>
        <p:nvPicPr>
          <p:cNvPr id="28" name="Picture 27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587F58D-D65C-F155-ABFC-6132BEC4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49" y="1206565"/>
            <a:ext cx="450000" cy="450000"/>
          </a:xfrm>
          <a:prstGeom prst="rect">
            <a:avLst/>
          </a:prstGeom>
          <a:ln w="57150">
            <a:solidFill>
              <a:srgbClr val="6E9632"/>
            </a:solidFill>
          </a:ln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7395772-F8AB-62FC-52A2-EAA56F2BFA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6192" y="1100167"/>
            <a:ext cx="582144" cy="582144"/>
          </a:xfrm>
          <a:prstGeom prst="rect">
            <a:avLst/>
          </a:prstGeom>
        </p:spPr>
      </p:pic>
      <p:pic>
        <p:nvPicPr>
          <p:cNvPr id="30" name="Picture 2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43EB8BF-BF85-D77D-B73B-785DF158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65" y="1206565"/>
            <a:ext cx="450000" cy="45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</p:spTree>
    <p:extLst>
      <p:ext uri="{BB962C8B-B14F-4D97-AF65-F5344CB8AC3E}">
        <p14:creationId xmlns:p14="http://schemas.microsoft.com/office/powerpoint/2010/main" val="1806556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398EFA-C1D3-9D63-E110-6F029CCCD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153CF-CEF7-443C-AF9D-F2A2421CC2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30" name="Picture 2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D2006C8-CFCB-4BAD-F000-F5FB2D1A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97" y="253926"/>
            <a:ext cx="1620000" cy="1620000"/>
          </a:xfrm>
          <a:prstGeom prst="rect">
            <a:avLst/>
          </a:prstGeom>
          <a:ln w="57150">
            <a:solidFill>
              <a:srgbClr val="C8C874"/>
            </a:solidFill>
          </a:ln>
        </p:spPr>
      </p:pic>
      <p:sp>
        <p:nvSpPr>
          <p:cNvPr id="5" name="Teardrop 4">
            <a:extLst>
              <a:ext uri="{FF2B5EF4-FFF2-40B4-BE49-F238E27FC236}">
                <a16:creationId xmlns:a16="http://schemas.microsoft.com/office/drawing/2014/main" id="{C3C67D9D-FA3C-2BEC-0749-4B865F9E744D}"/>
              </a:ext>
            </a:extLst>
          </p:cNvPr>
          <p:cNvSpPr/>
          <p:nvPr/>
        </p:nvSpPr>
        <p:spPr>
          <a:xfrm rot="16200000">
            <a:off x="3673173" y="-1270131"/>
            <a:ext cx="1346517" cy="4322724"/>
          </a:xfrm>
          <a:prstGeom prst="teardro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BA91-39C2-2A41-9B24-97535AE398B4}"/>
              </a:ext>
            </a:extLst>
          </p:cNvPr>
          <p:cNvSpPr txBox="1"/>
          <p:nvPr/>
        </p:nvSpPr>
        <p:spPr>
          <a:xfrm>
            <a:off x="2450592" y="438016"/>
            <a:ext cx="3822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Those were only ad-hoc queries. We were</a:t>
            </a:r>
          </a:p>
          <a:p>
            <a:r>
              <a:rPr lang="en-US" dirty="0"/>
              <a:t>testing things out for a new job we’re building.</a:t>
            </a:r>
          </a:p>
          <a:p>
            <a:r>
              <a:rPr lang="en-US" dirty="0"/>
              <a:t>All good!</a:t>
            </a:r>
          </a:p>
        </p:txBody>
      </p:sp>
      <p:pic>
        <p:nvPicPr>
          <p:cNvPr id="7" name="Picture 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F597B2E-30E3-1D74-C973-BFEA8D4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781" y="1782462"/>
            <a:ext cx="1620000" cy="16200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Teardrop 8">
            <a:extLst>
              <a:ext uri="{FF2B5EF4-FFF2-40B4-BE49-F238E27FC236}">
                <a16:creationId xmlns:a16="http://schemas.microsoft.com/office/drawing/2014/main" id="{AC0E4193-84E3-6E48-A43A-728D6E3BB34D}"/>
              </a:ext>
            </a:extLst>
          </p:cNvPr>
          <p:cNvSpPr/>
          <p:nvPr/>
        </p:nvSpPr>
        <p:spPr>
          <a:xfrm rot="16200000" flipV="1">
            <a:off x="3779442" y="188090"/>
            <a:ext cx="1463657" cy="4652402"/>
          </a:xfrm>
          <a:prstGeom prst="teardro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24D32-142E-F8B1-F322-F188254A9ED5}"/>
              </a:ext>
            </a:extLst>
          </p:cNvPr>
          <p:cNvSpPr txBox="1"/>
          <p:nvPr/>
        </p:nvSpPr>
        <p:spPr>
          <a:xfrm>
            <a:off x="2611171" y="2144959"/>
            <a:ext cx="3975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Yeah, we use that table, but the job is so old…</a:t>
            </a:r>
          </a:p>
          <a:p>
            <a:endParaRPr lang="en-US" dirty="0"/>
          </a:p>
          <a:p>
            <a:r>
              <a:rPr lang="en-US" dirty="0"/>
              <a:t>How do I check if we were impacted?</a:t>
            </a:r>
          </a:p>
        </p:txBody>
      </p:sp>
      <p:pic>
        <p:nvPicPr>
          <p:cNvPr id="32" name="Picture 3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06E18DC9-E534-1CFF-2597-11520EAA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48" y="3402462"/>
            <a:ext cx="1620000" cy="1620000"/>
          </a:xfrm>
          <a:prstGeom prst="rect">
            <a:avLst/>
          </a:prstGeom>
          <a:ln w="57150">
            <a:solidFill>
              <a:srgbClr val="A42D74"/>
            </a:solidFill>
          </a:ln>
        </p:spPr>
      </p:pic>
      <p:sp>
        <p:nvSpPr>
          <p:cNvPr id="33" name="Teardrop 32">
            <a:extLst>
              <a:ext uri="{FF2B5EF4-FFF2-40B4-BE49-F238E27FC236}">
                <a16:creationId xmlns:a16="http://schemas.microsoft.com/office/drawing/2014/main" id="{98DD78B2-95DD-206F-3E39-3A5B38569E32}"/>
              </a:ext>
            </a:extLst>
          </p:cNvPr>
          <p:cNvSpPr/>
          <p:nvPr/>
        </p:nvSpPr>
        <p:spPr>
          <a:xfrm rot="16200000">
            <a:off x="3688429" y="1975989"/>
            <a:ext cx="1346517" cy="4322724"/>
          </a:xfrm>
          <a:prstGeom prst="teardrop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C2142-5689-24C9-4427-1CF16682B0C1}"/>
              </a:ext>
            </a:extLst>
          </p:cNvPr>
          <p:cNvSpPr txBox="1"/>
          <p:nvPr/>
        </p:nvSpPr>
        <p:spPr>
          <a:xfrm>
            <a:off x="3206496" y="3904685"/>
            <a:ext cx="206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use that table.</a:t>
            </a:r>
          </a:p>
        </p:txBody>
      </p:sp>
    </p:spTree>
    <p:extLst>
      <p:ext uri="{BB962C8B-B14F-4D97-AF65-F5344CB8AC3E}">
        <p14:creationId xmlns:p14="http://schemas.microsoft.com/office/powerpoint/2010/main" val="233240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8C49A500-67EC-17B3-7742-F268FEC11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8251FEB2-C14A-87DC-0E1F-329B53FAC3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196EF2-EAA9-507A-3F0E-E6FBFB510779}"/>
              </a:ext>
            </a:extLst>
          </p:cNvPr>
          <p:cNvGrpSpPr/>
          <p:nvPr/>
        </p:nvGrpSpPr>
        <p:grpSpPr>
          <a:xfrm>
            <a:off x="5540190" y="513118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B9F36A-E5EB-825B-11B9-8636D6A2D649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5EEB1D-2B9C-107F-6586-CE3D75085257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B1766E-1D58-782F-D68F-36E86F3085EB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BA1091-D914-2050-9DEB-6FB92697024E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D073F0-9096-8A1E-C3D1-1DF70B87C853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E562DA6-431A-67BB-683F-B56FEE3C4FC5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1773783-0682-EF83-2731-4841D0B92F7E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64FD9F-B79D-D6E2-DB5D-88BC541DF4BD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D1C8317-1D4C-FC85-2C9E-665E18015D17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AFE291-D29C-F970-E14B-ADAFBBCF7602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3BDF3FD-692E-CEE8-5A6D-9832EAC143F0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A938E-E1CE-5A54-6322-3B6F80735460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B72A94-D65E-EEAD-AE02-6A4A3558F322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5E75C5-EC5C-E5E2-0802-9883CEF16811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8946E6E-59CD-5B57-DD54-80A1AE641937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7E0157-BC6A-806B-2A9F-A63C083DD7ED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AA89DC01-325C-06C5-0ED1-7DE9265D7769}"/>
              </a:ext>
            </a:extLst>
          </p:cNvPr>
          <p:cNvSpPr/>
          <p:nvPr/>
        </p:nvSpPr>
        <p:spPr>
          <a:xfrm>
            <a:off x="0" y="0"/>
            <a:ext cx="3603812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573ABF-E52E-5730-6FC9-1C2E69984BA1}"/>
              </a:ext>
            </a:extLst>
          </p:cNvPr>
          <p:cNvGrpSpPr/>
          <p:nvPr/>
        </p:nvGrpSpPr>
        <p:grpSpPr>
          <a:xfrm>
            <a:off x="5574346" y="2936069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872294-F0BC-4F48-3172-DA7F7B7E5632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221B88F-59D6-07EA-CAF0-F93F4AF29DE0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F5F5E80-A53B-FD10-D861-E734D9037A35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CD84D88-973E-C975-318F-08A28B44F110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285ECE2-4BD8-6F2D-B317-B1F676B7A865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8F5A08F-458F-FCDB-2D8F-1D4604CD88AF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E49FDCA-761C-6AF9-1CBD-38A8D0B2D809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8A1EFB7-0C03-881D-B1E6-ACEEC33EC299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E4962BF-D294-620D-A646-061A93B88E11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35A8563-F552-3A23-418D-E40363BC017B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D18EAC-5007-EFAE-B33A-6231967A1247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1976926-6B1F-1F28-4AAC-EE05263CE8D4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C1AD182-2C64-8A05-2AAC-78F2CB187CF3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752C861-B06D-86FB-1F27-BF0E80E75F0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B41056C-DEED-1C21-F6A2-06AE001B3A21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6401DA-2415-5CDA-5D7B-A4999344941D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F9C390E-DA0C-6B66-DC18-40CC3871B43C}"/>
              </a:ext>
            </a:extLst>
          </p:cNvPr>
          <p:cNvCxnSpPr>
            <a:cxnSpLocks/>
          </p:cNvCxnSpPr>
          <p:nvPr/>
        </p:nvCxnSpPr>
        <p:spPr>
          <a:xfrm>
            <a:off x="6471684" y="2348753"/>
            <a:ext cx="0" cy="41237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 descr="A person sitting on a bench in front of a group of christmas trees&#10;&#10;Description automatically generated">
            <a:extLst>
              <a:ext uri="{FF2B5EF4-FFF2-40B4-BE49-F238E27FC236}">
                <a16:creationId xmlns:a16="http://schemas.microsoft.com/office/drawing/2014/main" id="{6E058662-7EBC-883A-264E-7E5D7CB2AB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14" r="30113"/>
          <a:stretch/>
        </p:blipFill>
        <p:spPr>
          <a:xfrm>
            <a:off x="-20356" y="-615253"/>
            <a:ext cx="3603812" cy="57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34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C18E77FB-01AC-539D-87BC-EEAD5E73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09C6A2F-C8CB-2080-C4E6-BFB1C67BD5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4EEFCB-CF36-422E-2A86-6D956CDF090E}"/>
              </a:ext>
            </a:extLst>
          </p:cNvPr>
          <p:cNvGrpSpPr/>
          <p:nvPr/>
        </p:nvGrpSpPr>
        <p:grpSpPr>
          <a:xfrm>
            <a:off x="753037" y="597629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928029-4EE4-FAAA-920F-CB5252CF2BA3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1C620E-49C6-25B9-453D-774C98B74644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346AE8-2268-C336-A818-0EC8A0FB6C50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30A5CF-6C84-0ED8-AF86-130DE9113588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C4A2C6-FAF2-749C-DCE6-743C47DC913E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E7A044-E93C-2669-D4F7-BCD43592B63A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906626-5339-661C-D48D-3007360CEED3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859800-F38C-4632-1891-596B13600799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D4565E-8F52-337A-8D83-B16FD2196727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1A6937C-BB15-FB4F-9C73-59A9314E2AD5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801320-D3D8-AD06-0A7E-488BD2F61669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766893-E431-09A1-F548-E0A99286C717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167034D-82F1-3128-DE1D-06276F61C1C4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170DAB7-E56A-C5D9-0572-B0B73EEA6AA1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E29063-E03B-B4D4-91B0-CBDBB9BAD3B1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8F0B3A-3BEE-442E-1CC0-CA8D637B857A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D002DF-A3FF-E990-A112-C0F51940FD5C}"/>
              </a:ext>
            </a:extLst>
          </p:cNvPr>
          <p:cNvGrpSpPr/>
          <p:nvPr/>
        </p:nvGrpSpPr>
        <p:grpSpPr>
          <a:xfrm>
            <a:off x="787193" y="3020580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2D0757D-5E7E-FBD2-22AB-609134314C7E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8B4AD78-E080-E276-A3DE-8B510847F6DC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B50AE6B-0772-B86C-4A28-5F35EEF5632C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BE41A2B-FF59-39F3-F728-F23077D0FE73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A20BBAB-C4B6-025A-98D6-4E66873DA55C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BCEBBA6-9BFA-63F2-9BFE-C99FBF8DA9A0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29E3F50-4032-4226-87F8-B074D54008C2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873A368-A372-9F38-4A92-DE28BCD9A5F1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4A85437-90D0-006F-2018-80A72F075177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57B0E5E-648F-B99D-1F63-3A30F7E4572D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A73CA30-FE4C-8D0F-D742-9E4DF55BE7DE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6D8F911-24A4-2A5E-D93F-64D6FAB158F5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F4884C2-21B5-0673-D8B4-9F1087A19BFE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DF4CA88-1573-74C8-247D-FCD66726F89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252AD1C-BE5C-771F-B8E6-2135337A53EC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8BBA852-5ED5-6AAB-036B-F31655141A40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1A51FB2-C40C-E391-A596-17926A56315B}"/>
              </a:ext>
            </a:extLst>
          </p:cNvPr>
          <p:cNvCxnSpPr>
            <a:cxnSpLocks/>
          </p:cNvCxnSpPr>
          <p:nvPr/>
        </p:nvCxnSpPr>
        <p:spPr>
          <a:xfrm>
            <a:off x="1684531" y="2433264"/>
            <a:ext cx="0" cy="41237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547CB0AE-B381-1120-D35F-CBFF597D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519467" y="881720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3" name="Picture 2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94FEA39D-8A60-AB40-958E-9C6ABF21C2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852422" y="31544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4" name="Picture 3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A904B02-A34D-5654-A819-AEFC5C8B05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528325" y="105547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5" name="Picture 4" descr="A group of people sitting around a table with computers&#10;&#10;Description automatically generated">
            <a:extLst>
              <a:ext uri="{FF2B5EF4-FFF2-40B4-BE49-F238E27FC236}">
                <a16:creationId xmlns:a16="http://schemas.microsoft.com/office/drawing/2014/main" id="{1FFF180F-7F28-DBCD-8B68-B3D71AEE64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047942" y="465621"/>
            <a:ext cx="900000" cy="90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E19E28FC-F896-42C0-A886-8B8D48D60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2267" y="708683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73B521-8F54-D6A9-E496-F4B966EAFE2C}"/>
              </a:ext>
            </a:extLst>
          </p:cNvPr>
          <p:cNvCxnSpPr>
            <a:cxnSpLocks/>
          </p:cNvCxnSpPr>
          <p:nvPr/>
        </p:nvCxnSpPr>
        <p:spPr>
          <a:xfrm flipH="1">
            <a:off x="2617025" y="1540553"/>
            <a:ext cx="1430917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76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519CD9DF-7F7F-1431-F5C6-F9F1DE01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C45D4847-644E-6535-D602-6ABC22D746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9837B3CE-7A13-F8D7-5FD9-B62F3E5B21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194" y="1196044"/>
            <a:ext cx="3761612" cy="3761612"/>
          </a:xfrm>
          <a:prstGeom prst="rect">
            <a:avLst/>
          </a:prstGeom>
          <a:noFill/>
          <a:ln w="76200">
            <a:solidFill>
              <a:schemeClr val="accent2">
                <a:lumMod val="25000"/>
              </a:schemeClr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D909AE15-87C8-5AD8-E9BA-89C892ABCB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216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C40407E9-0B1E-3934-326E-F50C4E4A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6BA28929-0CE6-2D89-2B43-2A77C2EACC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7AB687-AB00-DDBA-90CD-A8F8EAE69971}"/>
              </a:ext>
            </a:extLst>
          </p:cNvPr>
          <p:cNvGrpSpPr/>
          <p:nvPr/>
        </p:nvGrpSpPr>
        <p:grpSpPr>
          <a:xfrm>
            <a:off x="753037" y="597629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2F0B8F-51E4-6960-F5FD-B3295587FB28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E7659B-DF55-6411-D29D-4C243F68A37C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EC1947B-DBA9-18FD-BFF5-0DEB9B4B154F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98D794C-2F1D-3537-C002-09682430DA5A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26C368-0EB0-AF32-6748-625FA1C7E188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B83D3F-BCBE-705F-E02A-F2F1E2AC8827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587DC5-017C-9E71-82C8-0E01FE113AEC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4935AF-3028-CCC1-EB41-EA56FA0B39C4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B0E59CC-8DE9-EBB2-2D71-A135203ECE7E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166DE1-8D1C-C2F0-FB05-24E8C54046A1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6AB113-6CE5-BF78-71A6-DA6D99B508FD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8DDD87-2351-DFAB-8ECC-845281C13463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0775C87-6013-4C24-3E1C-900BCE42AC22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B98F09-5D1E-CB9E-C524-6EDB48BD125B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3C50E3-335E-81A9-0A08-89D048A967AA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6043FC9-1B9D-DB88-05CC-1EF7E4D3258B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9B36FE3-979A-E6D6-CECD-8AE6B7CC3721}"/>
              </a:ext>
            </a:extLst>
          </p:cNvPr>
          <p:cNvGrpSpPr/>
          <p:nvPr/>
        </p:nvGrpSpPr>
        <p:grpSpPr>
          <a:xfrm>
            <a:off x="787193" y="3020580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D96405C-49A1-1E0E-C45B-1F24D3F0176C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E07017C-7EB8-AAC3-926C-34548E7A285D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81D2B7D-6E21-EF43-505B-ED0BEBDD2596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686E7F1-D59D-C5DB-9137-722A3287B5A8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9529A51-9EFA-D5FF-0A63-C4BDB228DABF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66471E7-FAC9-7B30-F756-6689F73FA78D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62953D9-0A2E-FD1C-F7DA-FC5586C4179A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4999670-543D-F32B-8E30-91355C3C50D2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35660DD-1C57-17A5-30CF-881FD1738E2D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7FE8B9-435F-4E6A-5AF6-69FFB327EBEB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FC7D6E2-48CD-966E-39B9-F65B9CD2D964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13C5FC4-4171-B583-0011-C17008D93BB1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62CABA1-412C-C7A2-BE88-6FE7788AFDD5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59E34B1-C02D-7F02-78F7-2B3FB96FEB8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730351F-6E06-9741-294B-E2D18FDE07EF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5B90505-4C30-C4BF-16F0-1B9B0889BA30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69C6BAC-8BA7-AD33-580B-D603D194DBF3}"/>
              </a:ext>
            </a:extLst>
          </p:cNvPr>
          <p:cNvCxnSpPr>
            <a:cxnSpLocks/>
          </p:cNvCxnSpPr>
          <p:nvPr/>
        </p:nvCxnSpPr>
        <p:spPr>
          <a:xfrm>
            <a:off x="1684531" y="2433264"/>
            <a:ext cx="0" cy="41237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6D94B9-BA6E-19C3-3873-585AAFC8733E}"/>
              </a:ext>
            </a:extLst>
          </p:cNvPr>
          <p:cNvCxnSpPr>
            <a:cxnSpLocks/>
          </p:cNvCxnSpPr>
          <p:nvPr/>
        </p:nvCxnSpPr>
        <p:spPr>
          <a:xfrm flipH="1">
            <a:off x="2617025" y="1540553"/>
            <a:ext cx="1430917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C8A71CB-8A33-F6CE-E99B-EE850DEF3C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28104" y="123259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B0924C7-042F-E27C-9634-A6F36C7264AC}"/>
              </a:ext>
            </a:extLst>
          </p:cNvPr>
          <p:cNvGrpSpPr/>
          <p:nvPr/>
        </p:nvGrpSpPr>
        <p:grpSpPr>
          <a:xfrm>
            <a:off x="4350290" y="89243"/>
            <a:ext cx="2870977" cy="2550209"/>
            <a:chOff x="4966344" y="176681"/>
            <a:chExt cx="2870977" cy="2550209"/>
          </a:xfrm>
        </p:grpSpPr>
        <p:pic>
          <p:nvPicPr>
            <p:cNvPr id="8" name="Picture 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B363C64-91F0-A161-38B6-F89F8E418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924561" y="85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9" name="Picture 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6EAC7C5-71CD-8951-A8B0-BB9A8E2A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11260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1" name="Picture 10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F82D0F6C-E51C-3031-F775-990EFD23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152573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2" name="Picture 1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A279864C-0720-6EF9-F37F-699F5A233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897489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3" name="Picture 12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E9AB4FF6-3A0B-A737-D52B-04728E870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5221261" y="51806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4" name="Picture 1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C2326403-1A1B-2A9A-EAC4-811978A07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173543" y="130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5" name="Picture 1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8928DCB2-97F8-C98B-C240-71AA154A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25047" y="210129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6" name="Picture 1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6E46C961-0ABE-8A92-4C49-563206AE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6997210" y="14189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7" name="Picture 1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CC158AFD-0416-55A7-89F5-6D1095203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6808726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8" name="Picture 17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B78F2201-3016-2171-312A-62EAE79E3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387321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9" name="Picture 18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E1CA8463-8AA1-C655-DEEA-735E03D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6078422" y="225563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1" name="Picture 2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98476A9-0012-90EE-143B-5935C0837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456176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2" name="Picture 2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00705812-0DDC-9B70-575A-3CB7D912C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4966344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3" name="Picture 22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3BDF2CF4-0045-464D-F18D-2EA2B8E5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230794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4" name="Picture 2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C6AAE24-76CD-543C-0BA8-7E10F924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25031" y="17668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5" name="Picture 24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81F5087E-B2C4-9B98-DBCF-A9D6BB59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033726" y="1857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6" name="Picture 2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62007882-AFA7-7D66-ED8C-5C35D41D1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642405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7" name="Picture 2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D2F2D5C-1C25-17AB-CC27-1D3DD79E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95523" y="215945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8" name="Picture 2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04D7C66-7C99-ED84-BEE7-94A5D7A92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0700" y="39124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9" name="Picture 2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27A26A8-F201-1791-9DDD-AF86B390E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60085" y="201583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30" name="Picture 2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D4CF7B9A-23D6-C450-1224-DAECD5A3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16344" y="84455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5" name="Picture 4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404D8370-4C2D-D4B3-F514-AE914981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35068" y="7435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7" name="Picture 4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F2A018F-2CF3-572A-58E6-F732896A3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03422" y="1002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9" name="Picture 4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C6194188-9D4C-546E-7BF7-D99ADF77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45584" y="65205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1" name="Picture 5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5CC3E766-E427-1950-08FA-E6295646B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37314" y="132343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2" name="Picture 5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AC824FF1-5812-3FDB-D075-15FBD477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188470" y="13313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3" name="Picture 52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15B36BFE-03EF-081B-9098-E30E4F0F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07450" y="458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5" name="Picture 5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1927B98-C676-BEAA-F713-952A605E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612881" y="174110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6" name="Picture 55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0BB1BF5-CE60-74CB-DFD2-689C9B08F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03216" y="175004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7" name="Picture 5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7E65914C-F338-752A-09A5-3246DCB84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699561" y="127689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8" name="Picture 5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51E6E404-BBFE-3171-A50F-95A7894E3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9814" y="16672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60" name="Picture 5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3369739-99AC-92E4-C837-CF878148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823760" y="1248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AE332F-8FFD-CF6E-B073-EFA7F56D21F1}"/>
              </a:ext>
            </a:extLst>
          </p:cNvPr>
          <p:cNvSpPr txBox="1"/>
          <p:nvPr/>
        </p:nvSpPr>
        <p:spPr>
          <a:xfrm>
            <a:off x="4129743" y="3005637"/>
            <a:ext cx="3278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37 teams</a:t>
            </a:r>
          </a:p>
          <a:p>
            <a:r>
              <a:rPr lang="en-US" sz="4800" dirty="0">
                <a:ln>
                  <a:solidFill>
                    <a:schemeClr val="bg1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107 users</a:t>
            </a:r>
          </a:p>
        </p:txBody>
      </p:sp>
    </p:spTree>
    <p:extLst>
      <p:ext uri="{BB962C8B-B14F-4D97-AF65-F5344CB8AC3E}">
        <p14:creationId xmlns:p14="http://schemas.microsoft.com/office/powerpoint/2010/main" val="1286015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A277712F-D4CC-23A3-F669-F8A889745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6CA92AFC-0DE3-5920-0ED0-79009E2640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Graphic 2" descr="Clipboard with solid fill">
            <a:extLst>
              <a:ext uri="{FF2B5EF4-FFF2-40B4-BE49-F238E27FC236}">
                <a16:creationId xmlns:a16="http://schemas.microsoft.com/office/drawing/2014/main" id="{E6E87715-0E9B-CA75-EF48-8FED3E0CB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250" y="8864"/>
            <a:ext cx="5143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CD9C4-61ED-74CF-8926-81039D0C6CCA}"/>
              </a:ext>
            </a:extLst>
          </p:cNvPr>
          <p:cNvSpPr txBox="1"/>
          <p:nvPr/>
        </p:nvSpPr>
        <p:spPr>
          <a:xfrm>
            <a:off x="3917601" y="1452283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45F8E-F98A-1E85-3EC4-12A48E586BAB}"/>
              </a:ext>
            </a:extLst>
          </p:cNvPr>
          <p:cNvSpPr txBox="1"/>
          <p:nvPr/>
        </p:nvSpPr>
        <p:spPr>
          <a:xfrm>
            <a:off x="3671358" y="2097281"/>
            <a:ext cx="18012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107 </a:t>
            </a:r>
          </a:p>
          <a:p>
            <a:pPr algn="ctr"/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users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15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17FC4D0C-0F29-A523-A2DE-02B09DCA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BC2C0E73-69B3-9803-AF03-D68B35DB58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3" name="Graphic 2" descr="Clipboard with solid fill">
            <a:extLst>
              <a:ext uri="{FF2B5EF4-FFF2-40B4-BE49-F238E27FC236}">
                <a16:creationId xmlns:a16="http://schemas.microsoft.com/office/drawing/2014/main" id="{153A8BBA-87FB-4898-3139-EEA888D60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250" y="8864"/>
            <a:ext cx="5143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D8038-8306-566A-C278-EAF72B170115}"/>
              </a:ext>
            </a:extLst>
          </p:cNvPr>
          <p:cNvSpPr txBox="1"/>
          <p:nvPr/>
        </p:nvSpPr>
        <p:spPr>
          <a:xfrm>
            <a:off x="3846481" y="1452283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9AE10-BFFE-479C-C0B6-BBAD95CBC872}"/>
              </a:ext>
            </a:extLst>
          </p:cNvPr>
          <p:cNvSpPr txBox="1"/>
          <p:nvPr/>
        </p:nvSpPr>
        <p:spPr>
          <a:xfrm>
            <a:off x="3451902" y="2097281"/>
            <a:ext cx="21899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>
                  <a:solidFill>
                    <a:srgbClr val="FFFFFF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</a:t>
            </a:r>
          </a:p>
          <a:p>
            <a:pPr algn="ctr"/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replies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98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D620B367-12A3-B56C-B850-9D0D90DF8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2344919-2E29-6F50-31E7-4505ECBBC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5781"/>
            <a:ext cx="8310880" cy="38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C8E6FC9F-E9B6-C0EE-083B-D72E809E37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AF2ECB3B-298F-90AC-2620-FA3B5D91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67"/>
          <a:stretch/>
        </p:blipFill>
        <p:spPr>
          <a:xfrm>
            <a:off x="5843016" y="0"/>
            <a:ext cx="3860860" cy="5143500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3A2A1D5-EBCC-426C-8DD4-87F3BFC72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82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B5843FB4-D60A-3DD5-B269-EB195AB5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D157871-1991-0A34-AD2D-28942DCD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1" y="705781"/>
            <a:ext cx="8564137" cy="392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AB574A9-C8E3-2F20-CE7C-FBBB42F1FE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533E2B-40D2-527F-1DE3-0E11FBF4C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B34C0-0143-3308-8194-BCA90DFCD366}"/>
              </a:ext>
            </a:extLst>
          </p:cNvPr>
          <p:cNvSpPr/>
          <p:nvPr/>
        </p:nvSpPr>
        <p:spPr>
          <a:xfrm>
            <a:off x="579863" y="2086807"/>
            <a:ext cx="8076652" cy="1959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6781D-EBC4-D1F1-7D5A-065C09188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EBB14-A91D-6F4E-0C07-01079B50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We need to understand who</a:t>
            </a:r>
            <a:r>
              <a:rPr lang="en-US" sz="6000" b="0" i="1" dirty="0"/>
              <a:t>  </a:t>
            </a:r>
            <a:r>
              <a:rPr lang="en-US" sz="6000" dirty="0"/>
              <a:t>is </a:t>
            </a:r>
            <a:r>
              <a:rPr lang="en-US" sz="6000" b="0" i="1" u="sng" dirty="0"/>
              <a:t>Currently</a:t>
            </a:r>
            <a:r>
              <a:rPr lang="en-US" sz="6000" b="0" i="1" dirty="0"/>
              <a:t> </a:t>
            </a:r>
            <a:r>
              <a:rPr lang="en-US" sz="6000" dirty="0"/>
              <a:t> using our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A3FE8-803A-92D3-A928-382ABAD13B5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715375" y="4625975"/>
            <a:ext cx="428625" cy="43021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61D46-2853-DB39-71D7-70164A0BA076}"/>
              </a:ext>
            </a:extLst>
          </p:cNvPr>
          <p:cNvSpPr txBox="1"/>
          <p:nvPr/>
        </p:nvSpPr>
        <p:spPr>
          <a:xfrm>
            <a:off x="1666240" y="401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82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302B4-388E-70CC-1B38-B7C619C6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46FB66-7CB3-76C5-4EA8-85DD8028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We need to understand who</a:t>
            </a:r>
            <a:r>
              <a:rPr lang="en-US" sz="6000" b="0" i="1" dirty="0"/>
              <a:t>  </a:t>
            </a:r>
            <a:r>
              <a:rPr lang="en-US" sz="6000" dirty="0"/>
              <a:t>is </a:t>
            </a:r>
            <a:r>
              <a:rPr lang="en-US" sz="6000" b="0" dirty="0"/>
              <a:t>Currently </a:t>
            </a:r>
            <a:r>
              <a:rPr lang="en-US" sz="6000" dirty="0"/>
              <a:t> using our data and </a:t>
            </a:r>
            <a:r>
              <a:rPr lang="en-US" sz="6000" i="1" u="sng" dirty="0"/>
              <a:t>when</a:t>
            </a:r>
            <a:r>
              <a:rPr lang="en-US" sz="6000" dirty="0"/>
              <a:t>  they use 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D4B56-FD09-503C-FBCD-DEF6B27C6EE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715375" y="4625975"/>
            <a:ext cx="428625" cy="43021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DEA60-0700-8448-3921-6DEF441952C9}"/>
              </a:ext>
            </a:extLst>
          </p:cNvPr>
          <p:cNvSpPr txBox="1"/>
          <p:nvPr/>
        </p:nvSpPr>
        <p:spPr>
          <a:xfrm>
            <a:off x="1666240" y="401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944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2DEDE31E-81CE-BCDE-9575-C5FA10B2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75DC4F-D1DE-6DDA-EAB0-100EE962C570}"/>
              </a:ext>
            </a:extLst>
          </p:cNvPr>
          <p:cNvSpPr/>
          <p:nvPr/>
        </p:nvSpPr>
        <p:spPr>
          <a:xfrm>
            <a:off x="261257" y="2979714"/>
            <a:ext cx="8211049" cy="1635640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A1ADA-8752-5896-9D91-9D5287337571}"/>
              </a:ext>
            </a:extLst>
          </p:cNvPr>
          <p:cNvSpPr/>
          <p:nvPr/>
        </p:nvSpPr>
        <p:spPr>
          <a:xfrm>
            <a:off x="261257" y="831273"/>
            <a:ext cx="8211049" cy="1635640"/>
          </a:xfrm>
          <a:prstGeom prst="rect">
            <a:avLst/>
          </a:prstGeom>
          <a:solidFill>
            <a:schemeClr val="accent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81BE865-6055-C498-F55A-D40AD8A861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254013-59FA-D1C5-5F86-56D56C51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4" y="97801"/>
            <a:ext cx="2047933" cy="607980"/>
          </a:xfrm>
          <a:prstGeom prst="rect">
            <a:avLst/>
          </a:prstGeom>
        </p:spPr>
      </p:pic>
      <p:pic>
        <p:nvPicPr>
          <p:cNvPr id="6" name="Picture 5" descr="A white background with blue dots&#10;&#10;Description automatically generated">
            <a:extLst>
              <a:ext uri="{FF2B5EF4-FFF2-40B4-BE49-F238E27FC236}">
                <a16:creationId xmlns:a16="http://schemas.microsoft.com/office/drawing/2014/main" id="{4F50EF9A-0822-B43E-D355-6A2442CFF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7" y="954452"/>
            <a:ext cx="7772400" cy="1336242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98B205C8-66BA-AD09-1610-864E48931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37" y="3139481"/>
            <a:ext cx="7772400" cy="1316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DAE12-F775-6CA7-634A-0E3238657EDB}"/>
              </a:ext>
            </a:extLst>
          </p:cNvPr>
          <p:cNvSpPr txBox="1"/>
          <p:nvPr/>
        </p:nvSpPr>
        <p:spPr>
          <a:xfrm>
            <a:off x="3443843" y="2299589"/>
            <a:ext cx="162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233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8EF2564C-25E9-7D57-3B58-9149A8984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E810F3A-E1DC-67A7-2A8D-52C9BF48FB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D870FD8-D0AE-4784-D75B-3B9D0CD846C6}"/>
              </a:ext>
            </a:extLst>
          </p:cNvPr>
          <p:cNvGrpSpPr/>
          <p:nvPr/>
        </p:nvGrpSpPr>
        <p:grpSpPr>
          <a:xfrm>
            <a:off x="753037" y="597629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D041B9-15EF-E39B-B892-245AF80B9171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23DB1A-FDAC-718D-20A8-6DB85E7A8895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39248D-9F57-91F7-5C93-3E4640D19F6F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D933AA-DFC7-3144-6CB2-F7BF1835B08E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F9C196-6F55-9F6F-42A8-1F02DF6A8D07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9DB1A2-9985-AB39-8BFF-DC85922C6F20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E713DA-7DAF-1390-A715-834B625EA755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0FF6BCF-1206-8E6F-299E-D086E51EB99F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0C41F7-D3B0-9C1B-CD2E-CE21D75F9FDE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D5ACFC-CDDA-676A-14C2-AECEEEF38891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54FA55-F5A9-3ED6-F29A-155542A512FC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7C4A3C-541E-EED9-D779-506DF31F441A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A9BBEB-D36D-7440-19EA-507092EEE5E4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B6C82D-F307-17F8-6632-EB4CDEF9DA1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CC5893-FBDE-2783-5D91-C17FB1E75C4B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3EE01C-DE33-5EF7-B8BC-2303FB8B6AA3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FA25B1-5853-0EC2-DF1B-42D747E93089}"/>
              </a:ext>
            </a:extLst>
          </p:cNvPr>
          <p:cNvGrpSpPr/>
          <p:nvPr/>
        </p:nvGrpSpPr>
        <p:grpSpPr>
          <a:xfrm>
            <a:off x="787193" y="3020580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B26D1D4-049B-AA18-5C09-313119F86041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454634-E0BF-5AC5-7292-B2B64821791C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EF8BAE9-0866-AD99-547F-CD94B4657C10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6DC426E-FC07-2BED-A005-014249AF4159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7A0F413-EA0D-6904-ECD9-2E47400B1CBA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F4CA63F-2D23-16BF-2FEC-777E2D0E20C5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26B04AD-5233-AC79-93E8-882C1F423AE9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D9C08B0-060B-6A40-E705-E039E516EEF4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0044E73-32AA-EFC3-C478-C47D2A893A98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6F2320C-4EBA-8BC2-52DE-17984C14B25F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2403066-80D2-AB96-1F6A-D8B5B5C0BFE0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E437149-FD2E-5B99-C583-A45AF517368C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4343441-04CA-B978-78B0-8AD2D24DBE94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083B266-7241-1D18-5CD4-D6D3E74A0E5A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7822098-35E5-A782-69CF-B709A02446B2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245F197-9D19-1400-D361-27EA588A961A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44E77D56-6DA5-D724-576D-FE8DA89D55FA}"/>
              </a:ext>
            </a:extLst>
          </p:cNvPr>
          <p:cNvCxnSpPr>
            <a:cxnSpLocks/>
          </p:cNvCxnSpPr>
          <p:nvPr/>
        </p:nvCxnSpPr>
        <p:spPr>
          <a:xfrm>
            <a:off x="1684531" y="2433264"/>
            <a:ext cx="0" cy="41237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B6D604-55EF-5BF0-5679-94CD5924DB43}"/>
              </a:ext>
            </a:extLst>
          </p:cNvPr>
          <p:cNvCxnSpPr>
            <a:cxnSpLocks/>
          </p:cNvCxnSpPr>
          <p:nvPr/>
        </p:nvCxnSpPr>
        <p:spPr>
          <a:xfrm flipH="1">
            <a:off x="2617025" y="1540553"/>
            <a:ext cx="1430917" cy="0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35D7031-DFB9-30A1-8E0B-30F4118A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28104" y="123259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FF9AEC9-B705-5C20-C3F3-B2373D1C496C}"/>
              </a:ext>
            </a:extLst>
          </p:cNvPr>
          <p:cNvGrpSpPr/>
          <p:nvPr/>
        </p:nvGrpSpPr>
        <p:grpSpPr>
          <a:xfrm>
            <a:off x="4350290" y="89243"/>
            <a:ext cx="2870977" cy="2550209"/>
            <a:chOff x="4966344" y="176681"/>
            <a:chExt cx="2870977" cy="2550209"/>
          </a:xfrm>
        </p:grpSpPr>
        <p:pic>
          <p:nvPicPr>
            <p:cNvPr id="8" name="Picture 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75AFE724-CD0F-240F-5ABC-8542732F9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924561" y="85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9" name="Picture 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8221214-8CCB-EFB3-6AA8-088372B4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11260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1" name="Picture 10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792F34B1-3E43-DD3C-41B1-B1A17BE04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152573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2" name="Picture 1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556B073-AB0F-CF3F-A048-3B2FFB85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897489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3" name="Picture 12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59847D91-5076-5F47-6DBB-BAF1CA17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5221261" y="51806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4" name="Picture 1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C87F08A-725A-DE2F-5AAF-4733F832E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173543" y="130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5" name="Picture 1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35FAB4F-D69F-BE0E-108E-1A1EFA078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25047" y="210129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6" name="Picture 1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BB485D6A-1A16-7B95-8DEA-266A64293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6997210" y="14189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7" name="Picture 1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C47B57F6-14F6-E2E9-B066-5C3A1751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6808726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8" name="Picture 17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51FE6307-2DDA-D419-ED07-A2D66F829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387321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9" name="Picture 18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D219D534-E006-4CC1-AD6E-E775640D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6078422" y="225563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1" name="Picture 2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519E74C6-BC65-9366-D1E3-9FB804EBA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456176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2" name="Picture 2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0F15BF1-4047-E24F-78CB-5C12E4B5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4966344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3" name="Picture 22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F4492A4D-043A-06B5-3A77-F51B1F83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230794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4" name="Picture 2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61EE456-A5E5-17DB-4C1D-83A82FDBF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25031" y="17668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5" name="Picture 24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E60D8F56-BB4B-E817-5AA7-33833B6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033726" y="1857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6" name="Picture 2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739E3DD2-48C5-520C-43B9-F72905C7A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642405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7" name="Picture 2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4D25E1C3-6F49-11BE-828B-362F91C4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95523" y="215945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8" name="Picture 2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5073EED-237E-8101-D646-938015CB5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0700" y="39124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9" name="Picture 2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1F51EAA-84BF-3ED4-8D22-4F252E49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60085" y="201583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30" name="Picture 2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65B2C3A7-DE2B-0F57-1DC3-13BF49AA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16344" y="84455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5" name="Picture 4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5A223EB-D890-DA0F-639E-26663E21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35068" y="7435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7" name="Picture 4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0F6A2EF8-DE76-64A4-D598-FAD3D82EB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03422" y="1002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9" name="Picture 4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590B844-BBC5-6ACA-93D2-D32A7E27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45584" y="65205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1" name="Picture 5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4ECD5A62-2903-4924-0540-4BA30269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37314" y="132343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2" name="Picture 5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08C6CFA8-65B7-BE3F-9020-41D678219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188470" y="13313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3" name="Picture 52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D4CA2561-9964-B425-3BDB-033858A2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07450" y="458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5" name="Picture 5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60C9F0D0-522B-F675-2B5C-AB371AE7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612881" y="174110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6" name="Picture 55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5A4102E-2428-DA72-8994-6C0712FC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03216" y="175004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7" name="Picture 5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3514AF8-58D1-4848-6A6A-EECF5DF47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699561" y="127689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8" name="Picture 5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63B739A-B18B-F10E-9468-4552AEB65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9814" y="16672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60" name="Picture 5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4B84C026-AB3B-942B-FAC9-19FF5B97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823760" y="1248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008896A-DC8E-718C-8088-0966BCD319EE}"/>
              </a:ext>
            </a:extLst>
          </p:cNvPr>
          <p:cNvSpPr txBox="1"/>
          <p:nvPr/>
        </p:nvSpPr>
        <p:spPr>
          <a:xfrm>
            <a:off x="4081406" y="3015896"/>
            <a:ext cx="3278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37 teams</a:t>
            </a:r>
          </a:p>
          <a:p>
            <a:r>
              <a:rPr lang="en-US" sz="4800" dirty="0">
                <a:ln>
                  <a:solidFill>
                    <a:schemeClr val="bg1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107 users</a:t>
            </a:r>
          </a:p>
        </p:txBody>
      </p:sp>
    </p:spTree>
    <p:extLst>
      <p:ext uri="{BB962C8B-B14F-4D97-AF65-F5344CB8AC3E}">
        <p14:creationId xmlns:p14="http://schemas.microsoft.com/office/powerpoint/2010/main" val="869956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1BD9C7B-B678-4EF5-4089-9683F69B5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2687D584-9600-6C5E-100B-5822BDBAEA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053914F-64CA-D68B-A2EB-091D0650C843}"/>
              </a:ext>
            </a:extLst>
          </p:cNvPr>
          <p:cNvGrpSpPr/>
          <p:nvPr/>
        </p:nvGrpSpPr>
        <p:grpSpPr>
          <a:xfrm>
            <a:off x="753037" y="597629"/>
            <a:ext cx="1690504" cy="1630610"/>
            <a:chOff x="374810" y="1569308"/>
            <a:chExt cx="2446647" cy="213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7DE717-5F0A-0F2C-9753-FA1AF82F5A7A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344ECC-FF37-3B33-A77B-B3ACFCE4592A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device_events</a:t>
              </a:r>
              <a:endParaRPr lang="en-US" sz="1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8F1C99-12A6-20F1-948A-AEB26A0DEDC9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E3C321-5B1B-2972-CEA5-31D1F4DE1AE9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70E0064-9097-10D9-4F40-DA94C8D01F45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24D5B3-CF3D-B7DA-6183-F2760D4F97B6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F62730-3E71-7013-5655-3EC0BAED2ED0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19C14B-D3E0-196C-7B71-4F0A7B3BABA3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06D13C-2B51-8165-4044-3A4B3DFF8368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5E9426-4A1B-1233-CC81-ABDEC7DF8009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18306C1-12B4-486B-D99A-6CBEAEE4235F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9090B6-9B78-854A-9595-1E0ADF032902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28B121-235A-7902-38BB-7B33BADB6E2E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690070-428A-8468-7B87-796AB346B02C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A5D05C3-3227-A90B-F86E-FD71D010DC3B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B761F0-327D-9336-EC21-5BB0B6C5E523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E22F5DE-3A34-C6A7-8616-8ED29252DEE7}"/>
              </a:ext>
            </a:extLst>
          </p:cNvPr>
          <p:cNvGrpSpPr/>
          <p:nvPr/>
        </p:nvGrpSpPr>
        <p:grpSpPr>
          <a:xfrm>
            <a:off x="787193" y="3020580"/>
            <a:ext cx="1690504" cy="1630610"/>
            <a:chOff x="374810" y="1569308"/>
            <a:chExt cx="2446647" cy="21380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E084D25-3656-5B69-B2DA-014D919C1AC1}"/>
                </a:ext>
              </a:extLst>
            </p:cNvPr>
            <p:cNvSpPr/>
            <p:nvPr/>
          </p:nvSpPr>
          <p:spPr>
            <a:xfrm>
              <a:off x="383059" y="1569308"/>
              <a:ext cx="2434282" cy="2125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6AE0A27-A49E-CAAE-A690-BC2F822C6D51}"/>
                </a:ext>
              </a:extLst>
            </p:cNvPr>
            <p:cNvSpPr/>
            <p:nvPr/>
          </p:nvSpPr>
          <p:spPr>
            <a:xfrm>
              <a:off x="383058" y="1569308"/>
              <a:ext cx="2434283" cy="461665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bunsen_logs</a:t>
              </a:r>
              <a:endParaRPr lang="en-US" sz="10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DF71327-911F-F67F-B540-6654B17BC657}"/>
                </a:ext>
              </a:extLst>
            </p:cNvPr>
            <p:cNvSpPr/>
            <p:nvPr/>
          </p:nvSpPr>
          <p:spPr>
            <a:xfrm>
              <a:off x="383059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717EAF2-958D-FEAF-A79B-F6DEE3106D58}"/>
                </a:ext>
              </a:extLst>
            </p:cNvPr>
            <p:cNvSpPr/>
            <p:nvPr/>
          </p:nvSpPr>
          <p:spPr>
            <a:xfrm>
              <a:off x="805248" y="2030973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686BA10-8EFA-28F5-5EBD-A9D707AD8299}"/>
                </a:ext>
              </a:extLst>
            </p:cNvPr>
            <p:cNvSpPr/>
            <p:nvPr/>
          </p:nvSpPr>
          <p:spPr>
            <a:xfrm>
              <a:off x="1227437" y="2043676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28E6AB4-F79A-747D-6216-22B2180E3C13}"/>
                </a:ext>
              </a:extLst>
            </p:cNvPr>
            <p:cNvSpPr/>
            <p:nvPr/>
          </p:nvSpPr>
          <p:spPr>
            <a:xfrm>
              <a:off x="1647567" y="2043675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0B04BB9-EA03-D5AA-A9C5-C4B08E4C3F14}"/>
                </a:ext>
              </a:extLst>
            </p:cNvPr>
            <p:cNvSpPr/>
            <p:nvPr/>
          </p:nvSpPr>
          <p:spPr>
            <a:xfrm>
              <a:off x="2067697" y="2037324"/>
              <a:ext cx="420130" cy="1663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499C829-E305-453F-4010-7FB21920566B}"/>
                </a:ext>
              </a:extLst>
            </p:cNvPr>
            <p:cNvSpPr/>
            <p:nvPr/>
          </p:nvSpPr>
          <p:spPr>
            <a:xfrm>
              <a:off x="383059" y="2043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2FD54A-71FF-AFAD-AAEE-95F1677DB39E}"/>
                </a:ext>
              </a:extLst>
            </p:cNvPr>
            <p:cNvSpPr/>
            <p:nvPr/>
          </p:nvSpPr>
          <p:spPr>
            <a:xfrm>
              <a:off x="387175" y="2196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4363A35-1B19-211E-B92F-5274BF5DBB42}"/>
                </a:ext>
              </a:extLst>
            </p:cNvPr>
            <p:cNvSpPr/>
            <p:nvPr/>
          </p:nvSpPr>
          <p:spPr>
            <a:xfrm>
              <a:off x="383052" y="2500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D6052A0-1410-70F4-F55E-EF3E550194CF}"/>
                </a:ext>
              </a:extLst>
            </p:cNvPr>
            <p:cNvSpPr/>
            <p:nvPr/>
          </p:nvSpPr>
          <p:spPr>
            <a:xfrm>
              <a:off x="387173" y="2653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1EBBF85-E483-BD62-096F-86DC61090ED2}"/>
                </a:ext>
              </a:extLst>
            </p:cNvPr>
            <p:cNvSpPr/>
            <p:nvPr/>
          </p:nvSpPr>
          <p:spPr>
            <a:xfrm>
              <a:off x="378933" y="28056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F0C56A7-E514-A28B-B225-3C28AD45853B}"/>
                </a:ext>
              </a:extLst>
            </p:cNvPr>
            <p:cNvSpPr/>
            <p:nvPr/>
          </p:nvSpPr>
          <p:spPr>
            <a:xfrm>
              <a:off x="383050" y="29580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2D2476-440C-1E40-C4FD-E989176D0B0E}"/>
                </a:ext>
              </a:extLst>
            </p:cNvPr>
            <p:cNvSpPr/>
            <p:nvPr/>
          </p:nvSpPr>
          <p:spPr>
            <a:xfrm>
              <a:off x="374810" y="31104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404B88E-9C27-EC52-E7FD-7743D0735130}"/>
                </a:ext>
              </a:extLst>
            </p:cNvPr>
            <p:cNvSpPr/>
            <p:nvPr/>
          </p:nvSpPr>
          <p:spPr>
            <a:xfrm>
              <a:off x="378927" y="32628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C1887B5-7ADF-72B4-C7AB-12BFF1358EFC}"/>
                </a:ext>
              </a:extLst>
            </p:cNvPr>
            <p:cNvSpPr/>
            <p:nvPr/>
          </p:nvSpPr>
          <p:spPr>
            <a:xfrm>
              <a:off x="383044" y="3415275"/>
              <a:ext cx="2434282" cy="1558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19A6A78-498E-1439-3E6F-AFE8C87BB9A8}"/>
              </a:ext>
            </a:extLst>
          </p:cNvPr>
          <p:cNvCxnSpPr>
            <a:cxnSpLocks/>
          </p:cNvCxnSpPr>
          <p:nvPr/>
        </p:nvCxnSpPr>
        <p:spPr>
          <a:xfrm>
            <a:off x="1684531" y="2433264"/>
            <a:ext cx="0" cy="41237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98AF15-8CE5-F11C-9640-F2DA682B0274}"/>
              </a:ext>
            </a:extLst>
          </p:cNvPr>
          <p:cNvCxnSpPr>
            <a:cxnSpLocks/>
          </p:cNvCxnSpPr>
          <p:nvPr/>
        </p:nvCxnSpPr>
        <p:spPr>
          <a:xfrm flipH="1">
            <a:off x="2617025" y="1540553"/>
            <a:ext cx="1430917" cy="0"/>
          </a:xfrm>
          <a:prstGeom prst="straightConnector1">
            <a:avLst/>
          </a:prstGeom>
          <a:ln w="38100"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4113B5B3-C053-DDEC-7178-2DF1B1F84D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28104" y="1232593"/>
            <a:ext cx="450000" cy="450000"/>
          </a:xfrm>
          <a:prstGeom prst="rect">
            <a:avLst/>
          </a:prstGeom>
          <a:ln w="57150">
            <a:solidFill>
              <a:srgbClr val="000000">
                <a:alpha val="50196"/>
              </a:srgbClr>
            </a:solidFill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D0C541A-9DA4-6428-4B0C-02BAD766B20A}"/>
              </a:ext>
            </a:extLst>
          </p:cNvPr>
          <p:cNvGrpSpPr/>
          <p:nvPr/>
        </p:nvGrpSpPr>
        <p:grpSpPr>
          <a:xfrm>
            <a:off x="4350290" y="89243"/>
            <a:ext cx="2870977" cy="2550209"/>
            <a:chOff x="4966344" y="176681"/>
            <a:chExt cx="2870977" cy="2550209"/>
          </a:xfrm>
        </p:grpSpPr>
        <p:pic>
          <p:nvPicPr>
            <p:cNvPr id="8" name="Picture 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C0805B0-A948-34A2-5315-A29570E6F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924561" y="85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9" name="Picture 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695A760-E5C4-C61B-E171-A2F21B2F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11260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1" name="Picture 10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49608542-CD00-4F04-D5B2-E6169A68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152573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2" name="Picture 1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36513FF-9F81-B960-C610-C3FEBF5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897489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3" name="Picture 12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11F09928-746D-80EF-8340-CEB99FF6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5221261" y="51806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4" name="Picture 1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8E7999BB-4944-36E0-972E-2BC980C55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173543" y="130809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5" name="Picture 1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1FC2371D-C5B2-B666-1895-197FB2B7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525047" y="210129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6" name="Picture 1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A9A48AD6-498B-825D-FED4-B967A5428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6997210" y="14189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7" name="Picture 1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8DF47969-6576-C46D-6D1B-0F9B092D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6808726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8" name="Picture 17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91E05E04-CA9F-BEAE-06FF-30BF8AB1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387321" y="168836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19" name="Picture 18" descr="A group of people around a table&#10;&#10;Description automatically generated">
              <a:extLst>
                <a:ext uri="{FF2B5EF4-FFF2-40B4-BE49-F238E27FC236}">
                  <a16:creationId xmlns:a16="http://schemas.microsoft.com/office/drawing/2014/main" id="{140CB131-995E-4226-94DF-EA7A3E06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6078422" y="225563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1" name="Picture 2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A1EF33A2-CF47-42E5-D82E-E04E49E36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456176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2" name="Picture 2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DE5ABFCA-DBC9-366F-AB00-EADFD4104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4966344" y="94972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3" name="Picture 22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E5D0E013-2BAB-011D-0B1C-570EEF0B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5230794" y="227689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4" name="Picture 23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9624A34-596B-35DC-A725-7005D50E9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25031" y="17668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5" name="Picture 24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FC2A4456-E587-8BC0-1252-EB21CD2EC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0000"/>
            </a:blip>
            <a:stretch>
              <a:fillRect/>
            </a:stretch>
          </p:blipFill>
          <p:spPr>
            <a:xfrm>
              <a:off x="7033726" y="1857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6" name="Picture 25" descr="A group of people sitting around a table with computers&#10;&#10;Description automatically generated">
              <a:extLst>
                <a:ext uri="{FF2B5EF4-FFF2-40B4-BE49-F238E27FC236}">
                  <a16:creationId xmlns:a16="http://schemas.microsoft.com/office/drawing/2014/main" id="{9B489274-A97B-4651-9F38-09C5F89B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6642405" y="16970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7" name="Picture 2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3FAE31EF-2364-39D8-8CBE-BA775A270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95523" y="215945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8" name="Picture 2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09D91024-9034-A1AC-6DA1-02FE8CB7D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0700" y="39124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29" name="Picture 2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7E466C02-689F-7DE2-3C10-711887B8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60085" y="201583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30" name="Picture 2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99D1074F-42F6-EE39-CB87-7E7BDFB6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16344" y="844551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5" name="Picture 4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4A2BA95-4CC8-D18C-FD58-CCE434F45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35068" y="7435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7" name="Picture 4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3154BA9-9C71-2C68-1EE2-694AC2B3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03422" y="1002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49" name="Picture 48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838E5F71-289A-93FE-B7A3-8D1AB44E5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45584" y="652053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1" name="Picture 50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29A12B19-0932-266D-D530-822C9A69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437314" y="132343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2" name="Picture 51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D7067817-63DE-5D3D-6124-BDF80E590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188470" y="1331315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3" name="Picture 52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19550962-5E84-97A0-7076-2701E958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507450" y="45871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5" name="Picture 54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E64CEF57-3129-CF9A-B837-120A13469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612881" y="1741108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6" name="Picture 55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AAF29CE-F4C3-487D-66B2-53E36C43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03216" y="1750040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7" name="Picture 56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FDFD208-30DF-059F-1B5A-5D5525B47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699561" y="1276894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58" name="Picture 57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4A1E395-3F60-A1E6-09A9-C07F99C32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999814" y="1667277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  <p:pic>
          <p:nvPicPr>
            <p:cNvPr id="60" name="Picture 59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F622AC54-50CE-C449-1A07-6F8829720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823760" y="1248552"/>
              <a:ext cx="450000" cy="450000"/>
            </a:xfrm>
            <a:prstGeom prst="rect">
              <a:avLst/>
            </a:prstGeom>
            <a:ln w="57150">
              <a:solidFill>
                <a:srgbClr val="000000">
                  <a:alpha val="50196"/>
                </a:srgbClr>
              </a:solidFill>
            </a:ln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2F5FBC1-787A-92ED-4CEB-BE5226755C7A}"/>
              </a:ext>
            </a:extLst>
          </p:cNvPr>
          <p:cNvSpPr txBox="1"/>
          <p:nvPr/>
        </p:nvSpPr>
        <p:spPr>
          <a:xfrm>
            <a:off x="4129743" y="3231944"/>
            <a:ext cx="3278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 teams</a:t>
            </a:r>
          </a:p>
          <a:p>
            <a:r>
              <a:rPr lang="en-US" sz="4800" dirty="0">
                <a:ln>
                  <a:solidFill>
                    <a:schemeClr val="bg1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63 users</a:t>
            </a:r>
          </a:p>
        </p:txBody>
      </p:sp>
    </p:spTree>
    <p:extLst>
      <p:ext uri="{BB962C8B-B14F-4D97-AF65-F5344CB8AC3E}">
        <p14:creationId xmlns:p14="http://schemas.microsoft.com/office/powerpoint/2010/main" val="359391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527D9735-F823-27FF-614F-468B260E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6007CFA-4C9C-5ABB-97B7-C29805FA52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B617541B-C1C6-7564-DB90-E0F807DE36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94" y="908964"/>
            <a:ext cx="1314000" cy="13140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B1759445-6A40-7F94-85E8-CCEFB3CC6E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ardrop 2">
            <a:extLst>
              <a:ext uri="{FF2B5EF4-FFF2-40B4-BE49-F238E27FC236}">
                <a16:creationId xmlns:a16="http://schemas.microsoft.com/office/drawing/2014/main" id="{8C152951-2148-8DCA-7744-8727A42B71E0}"/>
              </a:ext>
            </a:extLst>
          </p:cNvPr>
          <p:cNvSpPr/>
          <p:nvPr/>
        </p:nvSpPr>
        <p:spPr>
          <a:xfrm flipH="1">
            <a:off x="1894138" y="1565964"/>
            <a:ext cx="3526924" cy="2485041"/>
          </a:xfrm>
          <a:prstGeom prst="teardrop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Graphic 4" descr="Balloon animal outline">
            <a:extLst>
              <a:ext uri="{FF2B5EF4-FFF2-40B4-BE49-F238E27FC236}">
                <a16:creationId xmlns:a16="http://schemas.microsoft.com/office/drawing/2014/main" id="{5C42214C-10B0-CC23-8F5F-7B2F25783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9042" y="1565964"/>
            <a:ext cx="2402958" cy="2402958"/>
          </a:xfrm>
          <a:prstGeom prst="rect">
            <a:avLst/>
          </a:prstGeom>
        </p:spPr>
      </p:pic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42F98FC1-19A7-B7DD-A56B-327F08A25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5219" y="2370332"/>
            <a:ext cx="1105786" cy="1105786"/>
          </a:xfrm>
          <a:prstGeom prst="rect">
            <a:avLst/>
          </a:prstGeom>
        </p:spPr>
      </p:pic>
      <p:pic>
        <p:nvPicPr>
          <p:cNvPr id="9" name="Picture 8" descr="A dog wearing a black poodle garment&#10;&#10;Description automatically generated">
            <a:extLst>
              <a:ext uri="{FF2B5EF4-FFF2-40B4-BE49-F238E27FC236}">
                <a16:creationId xmlns:a16="http://schemas.microsoft.com/office/drawing/2014/main" id="{F62B6D6F-A94F-E2B1-9AC9-9DCC3B525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5966" y="1318904"/>
            <a:ext cx="4361534" cy="28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6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5F2A50B-5F7F-F24D-6CE0-A00B5A08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EA447D7F-F2E6-B40E-E8D0-45BEB461AF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70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63363A-1192-DC1F-F51B-68368D1AA001}"/>
              </a:ext>
            </a:extLst>
          </p:cNvPr>
          <p:cNvGrpSpPr/>
          <p:nvPr/>
        </p:nvGrpSpPr>
        <p:grpSpPr>
          <a:xfrm>
            <a:off x="3259945" y="1253456"/>
            <a:ext cx="2854676" cy="3377145"/>
            <a:chOff x="3259945" y="1253456"/>
            <a:chExt cx="2854676" cy="337714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233028-D521-CA57-A19A-09FF9FA183D8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0A4AB2A0-7432-DD92-2BB0-05A3C32E7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7BC24A-4D2B-6E5E-364C-24F31A5A4BCD}"/>
                </a:ext>
              </a:extLst>
            </p:cNvPr>
            <p:cNvSpPr/>
            <p:nvPr/>
          </p:nvSpPr>
          <p:spPr>
            <a:xfrm>
              <a:off x="3718008" y="2521399"/>
              <a:ext cx="1998828" cy="837818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85EBE4-19B5-7208-0BC5-7E4F8310447A}"/>
                </a:ext>
              </a:extLst>
            </p:cNvPr>
            <p:cNvSpPr txBox="1"/>
            <p:nvPr/>
          </p:nvSpPr>
          <p:spPr>
            <a:xfrm>
              <a:off x="3548339" y="1253456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July 2024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A2864A-511C-D2B2-AFD5-529A0D0E3100}"/>
                </a:ext>
              </a:extLst>
            </p:cNvPr>
            <p:cNvSpPr txBox="1"/>
            <p:nvPr/>
          </p:nvSpPr>
          <p:spPr>
            <a:xfrm>
              <a:off x="3259945" y="3799604"/>
              <a:ext cx="2854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 weeks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09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ED7C37D5-04E2-7656-51B7-6DF64A59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1AE744A-1729-37F9-C3DC-0D80EE9F4E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3" name="Graphic 2" descr="Clipboard with solid fill">
            <a:extLst>
              <a:ext uri="{FF2B5EF4-FFF2-40B4-BE49-F238E27FC236}">
                <a16:creationId xmlns:a16="http://schemas.microsoft.com/office/drawing/2014/main" id="{F163331D-34E4-A6B3-2695-B61912230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250" y="8864"/>
            <a:ext cx="5143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7995CE-62ED-B822-8459-A4CB7BBD64CA}"/>
              </a:ext>
            </a:extLst>
          </p:cNvPr>
          <p:cNvSpPr txBox="1"/>
          <p:nvPr/>
        </p:nvSpPr>
        <p:spPr>
          <a:xfrm>
            <a:off x="3846481" y="1452283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F80B1-F7C7-304F-6243-DBDDC10F65BC}"/>
              </a:ext>
            </a:extLst>
          </p:cNvPr>
          <p:cNvSpPr txBox="1"/>
          <p:nvPr/>
        </p:nvSpPr>
        <p:spPr>
          <a:xfrm>
            <a:off x="3671358" y="2097281"/>
            <a:ext cx="18012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63 </a:t>
            </a:r>
          </a:p>
          <a:p>
            <a:pPr algn="ctr"/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users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17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91ED3041-94D2-52AF-4B78-0CD040D9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D5C1517F-403C-1ED4-5BEF-BCB2306AD2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3" name="Graphic 2" descr="Clipboard with solid fill">
            <a:extLst>
              <a:ext uri="{FF2B5EF4-FFF2-40B4-BE49-F238E27FC236}">
                <a16:creationId xmlns:a16="http://schemas.microsoft.com/office/drawing/2014/main" id="{F53A0205-348A-FC29-5BE8-BCDED728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0250" y="8864"/>
            <a:ext cx="5143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FCB1B-930B-7468-B883-A76AE73197DF}"/>
              </a:ext>
            </a:extLst>
          </p:cNvPr>
          <p:cNvSpPr txBox="1"/>
          <p:nvPr/>
        </p:nvSpPr>
        <p:spPr>
          <a:xfrm>
            <a:off x="3846481" y="1452283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SURVEY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8E7A7-8465-2E59-2BE5-83E5358A23D1}"/>
              </a:ext>
            </a:extLst>
          </p:cNvPr>
          <p:cNvSpPr txBox="1"/>
          <p:nvPr/>
        </p:nvSpPr>
        <p:spPr>
          <a:xfrm>
            <a:off x="3451902" y="2097281"/>
            <a:ext cx="21899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>
                  <a:solidFill>
                    <a:srgbClr val="FFFFFF"/>
                  </a:solidFill>
                </a:ln>
              </a:rPr>
              <a:t>7</a:t>
            </a:r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algn="ctr"/>
            <a:r>
              <a:rPr kumimoji="0" lang="en-US" sz="4800" b="0" i="0" u="none" strike="noStrike" kern="0" cap="none" spc="0" normalizeH="0" baseline="0" noProof="0" dirty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455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4473F0E-15FF-4D76-6FA2-146868169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4A3F4BB4-57FC-E889-B582-4F96ED3D2E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43211-60BF-F329-23BB-D27564F52EC2}"/>
              </a:ext>
            </a:extLst>
          </p:cNvPr>
          <p:cNvSpPr txBox="1"/>
          <p:nvPr/>
        </p:nvSpPr>
        <p:spPr>
          <a:xfrm>
            <a:off x="2600146" y="1986974"/>
            <a:ext cx="4695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business_id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device_events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dt = ‘2023-10-15’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‘timing’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LIKE ‘business%’</a:t>
            </a:r>
          </a:p>
        </p:txBody>
      </p:sp>
    </p:spTree>
    <p:extLst>
      <p:ext uri="{BB962C8B-B14F-4D97-AF65-F5344CB8AC3E}">
        <p14:creationId xmlns:p14="http://schemas.microsoft.com/office/powerpoint/2010/main" val="3462156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D5540D0-9547-DF81-461B-1CF57849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C1272AEB-1B79-82B3-9973-AF7B17EA95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C04AB-6F49-7229-1674-E3080B5B88DB}"/>
              </a:ext>
            </a:extLst>
          </p:cNvPr>
          <p:cNvSpPr txBox="1"/>
          <p:nvPr/>
        </p:nvSpPr>
        <p:spPr>
          <a:xfrm>
            <a:off x="2600146" y="1986974"/>
            <a:ext cx="4695516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business_id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device_events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dt = ‘2023-10-15’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‘timing’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LIKE ‘business%’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5C6B0-B3B0-016A-76D2-EFFA23E2050A}"/>
              </a:ext>
            </a:extLst>
          </p:cNvPr>
          <p:cNvSpPr/>
          <p:nvPr/>
        </p:nvSpPr>
        <p:spPr>
          <a:xfrm>
            <a:off x="6058776" y="1986974"/>
            <a:ext cx="1208048" cy="27672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366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3A214043-F05F-9287-25AD-FFB735615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DC2D0CC-D395-281F-45E7-9B62AF5B6A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75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079EF-30B8-47EE-4878-17CAF136F426}"/>
              </a:ext>
            </a:extLst>
          </p:cNvPr>
          <p:cNvSpPr txBox="1"/>
          <p:nvPr/>
        </p:nvSpPr>
        <p:spPr>
          <a:xfrm>
            <a:off x="2600146" y="1986974"/>
            <a:ext cx="4695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business_id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device_events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dt = ‘2023-10-15’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‘timing’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LIKE ‘business%’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D78723-7510-7CFE-6FFA-F85D555B6186}"/>
              </a:ext>
            </a:extLst>
          </p:cNvPr>
          <p:cNvSpPr/>
          <p:nvPr/>
        </p:nvSpPr>
        <p:spPr>
          <a:xfrm>
            <a:off x="4661210" y="2000182"/>
            <a:ext cx="1271239" cy="27672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32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BE13C9A-5EC1-05C4-818B-29B23AF91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C27052F-A045-2CE4-8BFA-D1B199963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342D2-C7B0-80AC-2B12-8349A63E924E}"/>
              </a:ext>
            </a:extLst>
          </p:cNvPr>
          <p:cNvSpPr txBox="1"/>
          <p:nvPr/>
        </p:nvSpPr>
        <p:spPr>
          <a:xfrm>
            <a:off x="2600146" y="1986974"/>
            <a:ext cx="4695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business_id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device_events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dt = ‘2023-10-15’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‘timing’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LIKE ‘business%’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F722C5-3C1D-B190-AD6E-F34013C02733}"/>
              </a:ext>
            </a:extLst>
          </p:cNvPr>
          <p:cNvSpPr/>
          <p:nvPr/>
        </p:nvSpPr>
        <p:spPr>
          <a:xfrm>
            <a:off x="3077736" y="2653990"/>
            <a:ext cx="2698595" cy="2676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15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D8942-631A-E525-1B09-3F3844A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3A9638-5C4A-EB08-23F0-317463AC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We need to understand who</a:t>
            </a:r>
            <a:r>
              <a:rPr lang="en-US" sz="6000" b="0" i="1" dirty="0"/>
              <a:t>  </a:t>
            </a:r>
            <a:r>
              <a:rPr lang="en-US" sz="6000" dirty="0"/>
              <a:t>is </a:t>
            </a:r>
            <a:r>
              <a:rPr lang="en-US" sz="6000" b="0" dirty="0"/>
              <a:t>Currently </a:t>
            </a:r>
            <a:r>
              <a:rPr lang="en-US" sz="6000" dirty="0"/>
              <a:t> using our data and </a:t>
            </a:r>
            <a:r>
              <a:rPr lang="en-US" sz="6000" i="1" u="sng" dirty="0"/>
              <a:t>when</a:t>
            </a:r>
            <a:r>
              <a:rPr lang="en-US" sz="6000" dirty="0"/>
              <a:t>  they use 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69076-8119-A07B-D5FD-476498AA0C2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715375" y="4625975"/>
            <a:ext cx="428625" cy="43021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43412-607C-6107-13C4-3EB5E55C60CF}"/>
              </a:ext>
            </a:extLst>
          </p:cNvPr>
          <p:cNvSpPr txBox="1"/>
          <p:nvPr/>
        </p:nvSpPr>
        <p:spPr>
          <a:xfrm>
            <a:off x="1666240" y="401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33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8515-D971-5079-D451-42A2325E3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C766D6-8F21-3D1C-0DB1-39691DF9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We need to understand who</a:t>
            </a:r>
            <a:r>
              <a:rPr lang="en-US" sz="6000" b="0" i="1" dirty="0"/>
              <a:t>  </a:t>
            </a:r>
            <a:r>
              <a:rPr lang="en-US" sz="6000" dirty="0"/>
              <a:t>is </a:t>
            </a:r>
            <a:r>
              <a:rPr lang="en-US" sz="6000" b="0" dirty="0"/>
              <a:t>Currently </a:t>
            </a:r>
            <a:r>
              <a:rPr lang="en-US" sz="6000" dirty="0"/>
              <a:t> using our data when  they use it, and </a:t>
            </a:r>
            <a:r>
              <a:rPr lang="en-US" sz="6000" i="1" u="sng" dirty="0"/>
              <a:t>How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77DAC-4904-7142-CC04-E014B343F3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715375" y="4625975"/>
            <a:ext cx="428625" cy="430213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EB10E-EF8D-166E-8AE0-CF7BAE051666}"/>
              </a:ext>
            </a:extLst>
          </p:cNvPr>
          <p:cNvSpPr txBox="1"/>
          <p:nvPr/>
        </p:nvSpPr>
        <p:spPr>
          <a:xfrm>
            <a:off x="1666240" y="401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690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7E2D8B3-5367-AE61-AE29-1CC9C8BEF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9BE4E04C-6A0F-A0C5-E3C8-1372B7C941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79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raphic 2" descr="Siren with solid fill">
            <a:extLst>
              <a:ext uri="{FF2B5EF4-FFF2-40B4-BE49-F238E27FC236}">
                <a16:creationId xmlns:a16="http://schemas.microsoft.com/office/drawing/2014/main" id="{1A26AA66-5674-D011-253D-E65EB8731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70" y="1978625"/>
            <a:ext cx="1186249" cy="1186249"/>
          </a:xfrm>
          <a:prstGeom prst="rect">
            <a:avLst/>
          </a:prstGeom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3529D0F-6D07-78A3-CCD5-2CF9C5228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434" y="1377906"/>
            <a:ext cx="1621566" cy="162156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calendar with a few squares&#10;&#10;Description automatically generated">
            <a:extLst>
              <a:ext uri="{FF2B5EF4-FFF2-40B4-BE49-F238E27FC236}">
                <a16:creationId xmlns:a16="http://schemas.microsoft.com/office/drawing/2014/main" id="{17E31651-B922-BC27-C877-7F228DB07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42EAA1-C3BE-165C-7AF6-B90E46EE46ED}"/>
              </a:ext>
            </a:extLst>
          </p:cNvPr>
          <p:cNvSpPr/>
          <p:nvPr/>
        </p:nvSpPr>
        <p:spPr>
          <a:xfrm>
            <a:off x="7284470" y="831856"/>
            <a:ext cx="296563" cy="271848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Siren with solid fill">
            <a:extLst>
              <a:ext uri="{FF2B5EF4-FFF2-40B4-BE49-F238E27FC236}">
                <a16:creationId xmlns:a16="http://schemas.microsoft.com/office/drawing/2014/main" id="{3E989CE2-F942-96D4-98E9-BD6FEA9AE5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38933">
            <a:off x="6436697" y="3245437"/>
            <a:ext cx="1186249" cy="1186249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CF97386-534B-BF7F-6DC4-4EA1AE0F31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7727" y="2723658"/>
            <a:ext cx="2124332" cy="2124332"/>
          </a:xfrm>
          <a:prstGeom prst="rect">
            <a:avLst/>
          </a:prstGeom>
          <a:ln w="57150">
            <a:solidFill>
              <a:schemeClr val="accent1">
                <a:lumMod val="10000"/>
              </a:schemeClr>
            </a:solidFill>
          </a:ln>
        </p:spPr>
      </p:pic>
      <p:pic>
        <p:nvPicPr>
          <p:cNvPr id="14" name="Graphic 13" descr="Phone Vibration with solid fill">
            <a:extLst>
              <a:ext uri="{FF2B5EF4-FFF2-40B4-BE49-F238E27FC236}">
                <a16:creationId xmlns:a16="http://schemas.microsoft.com/office/drawing/2014/main" id="{3D7740DC-F253-A3C3-D7FE-0C91D02FF2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7534" y="1354736"/>
            <a:ext cx="914400" cy="914400"/>
          </a:xfrm>
          <a:prstGeom prst="rect">
            <a:avLst/>
          </a:prstGeom>
        </p:spPr>
      </p:pic>
      <p:pic>
        <p:nvPicPr>
          <p:cNvPr id="15" name="Graphic 14" descr="Siren with solid fill">
            <a:extLst>
              <a:ext uri="{FF2B5EF4-FFF2-40B4-BE49-F238E27FC236}">
                <a16:creationId xmlns:a16="http://schemas.microsoft.com/office/drawing/2014/main" id="{DB7A58E0-DE4F-ED4F-E081-D86234423F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094324">
            <a:off x="889714" y="3729807"/>
            <a:ext cx="1186249" cy="1186249"/>
          </a:xfrm>
          <a:prstGeom prst="rect">
            <a:avLst/>
          </a:prstGeom>
        </p:spPr>
      </p:pic>
      <p:pic>
        <p:nvPicPr>
          <p:cNvPr id="16" name="Graphic 15" descr="Phone Vibration with solid fill">
            <a:extLst>
              <a:ext uri="{FF2B5EF4-FFF2-40B4-BE49-F238E27FC236}">
                <a16:creationId xmlns:a16="http://schemas.microsoft.com/office/drawing/2014/main" id="{5D3A49D8-5FD0-3BAB-18AD-1C140F4ACE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8464520">
            <a:off x="6928052" y="2188689"/>
            <a:ext cx="914400" cy="914400"/>
          </a:xfrm>
          <a:prstGeom prst="rect">
            <a:avLst/>
          </a:prstGeom>
        </p:spPr>
      </p:pic>
      <p:pic>
        <p:nvPicPr>
          <p:cNvPr id="17" name="Picture 1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7E44F76A-A1E8-FBA1-DD3B-E735E573FA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49605">
            <a:off x="2568766" y="2765534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9C4BA5-5476-D3B7-89CE-A44FAC27E679}"/>
              </a:ext>
            </a:extLst>
          </p:cNvPr>
          <p:cNvSpPr txBox="1"/>
          <p:nvPr/>
        </p:nvSpPr>
        <p:spPr>
          <a:xfrm>
            <a:off x="181245" y="198383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The Third Incident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105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6ADE7456-697E-7B1B-1EA3-2515D2601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E56F7FDD-7292-A971-F092-4C455FDE34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48FBB8B8-7A9F-05FB-0177-F05853363E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94" y="908964"/>
            <a:ext cx="1314000" cy="13140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</p:pic>
      <p:pic>
        <p:nvPicPr>
          <p:cNvPr id="134" name="Google Shape;134;p18" descr="File:Yelp Logo.svg - Wikipedia">
            <a:extLst>
              <a:ext uri="{FF2B5EF4-FFF2-40B4-BE49-F238E27FC236}">
                <a16:creationId xmlns:a16="http://schemas.microsoft.com/office/drawing/2014/main" id="{33C7C851-EF70-E404-741D-7897CDC92B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25" y="43875"/>
            <a:ext cx="2619750" cy="10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ardrop 2">
            <a:extLst>
              <a:ext uri="{FF2B5EF4-FFF2-40B4-BE49-F238E27FC236}">
                <a16:creationId xmlns:a16="http://schemas.microsoft.com/office/drawing/2014/main" id="{A6BB216D-A748-CF5A-7A42-29EA195E65BE}"/>
              </a:ext>
            </a:extLst>
          </p:cNvPr>
          <p:cNvSpPr/>
          <p:nvPr/>
        </p:nvSpPr>
        <p:spPr>
          <a:xfrm flipH="1">
            <a:off x="1894138" y="1565964"/>
            <a:ext cx="3526924" cy="2485041"/>
          </a:xfrm>
          <a:prstGeom prst="teardrop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Graphic 4" descr="Balloon animal outline">
            <a:extLst>
              <a:ext uri="{FF2B5EF4-FFF2-40B4-BE49-F238E27FC236}">
                <a16:creationId xmlns:a16="http://schemas.microsoft.com/office/drawing/2014/main" id="{FAB0448E-5984-BDBC-69CE-219637287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9042" y="1565964"/>
            <a:ext cx="2402958" cy="2402958"/>
          </a:xfrm>
          <a:prstGeom prst="rect">
            <a:avLst/>
          </a:prstGeom>
        </p:spPr>
      </p:pic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C2871584-7CA7-BE22-30CC-8AB4F0698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5219" y="2370332"/>
            <a:ext cx="1105786" cy="1105786"/>
          </a:xfrm>
          <a:prstGeom prst="rect">
            <a:avLst/>
          </a:prstGeom>
        </p:spPr>
      </p:pic>
      <p:pic>
        <p:nvPicPr>
          <p:cNvPr id="4" name="Picture 3" descr="A dog sitting on a road&#10;&#10;Description automatically generated">
            <a:extLst>
              <a:ext uri="{FF2B5EF4-FFF2-40B4-BE49-F238E27FC236}">
                <a16:creationId xmlns:a16="http://schemas.microsoft.com/office/drawing/2014/main" id="{060C731E-C599-A2A9-5C5E-CB2C48053E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1131" y="573962"/>
            <a:ext cx="3048000" cy="2057400"/>
          </a:xfrm>
          <a:prstGeom prst="rect">
            <a:avLst/>
          </a:prstGeom>
        </p:spPr>
      </p:pic>
      <p:pic>
        <p:nvPicPr>
          <p:cNvPr id="8" name="Picture 7" descr="Two dogs wearing cowboy hats&#10;&#10;Description automatically generated">
            <a:extLst>
              <a:ext uri="{FF2B5EF4-FFF2-40B4-BE49-F238E27FC236}">
                <a16:creationId xmlns:a16="http://schemas.microsoft.com/office/drawing/2014/main" id="{DD891A76-49E4-E988-A3FE-2F1A02767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1130" y="2808484"/>
            <a:ext cx="3049200" cy="21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1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228C700-E572-DC82-3606-5BA8054FF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48F65754-47EA-0B7A-4C3A-D9D579D55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80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C62AF5-8DDA-228F-DB1A-2C578337C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36906"/>
              </p:ext>
            </p:extLst>
          </p:nvPr>
        </p:nvGraphicFramePr>
        <p:xfrm>
          <a:off x="321276" y="1114229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event_name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73DC3CB-AB3B-8BB0-0910-52EE6CA1CDBE}"/>
              </a:ext>
            </a:extLst>
          </p:cNvPr>
          <p:cNvSpPr/>
          <p:nvPr/>
        </p:nvSpPr>
        <p:spPr>
          <a:xfrm>
            <a:off x="321276" y="1114229"/>
            <a:ext cx="1056262" cy="1483360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70DCB-ACD9-62BE-0335-51FE6A54DC94}"/>
              </a:ext>
            </a:extLst>
          </p:cNvPr>
          <p:cNvSpPr txBox="1"/>
          <p:nvPr/>
        </p:nvSpPr>
        <p:spPr>
          <a:xfrm>
            <a:off x="111519" y="198383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Sessionized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Tables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6451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F2DA613-F954-AFBB-E8B8-F643D721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9E8C6D0E-E919-50C9-BB74-6F646C8492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81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15C9FA-C583-3992-6052-F691083FB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07272"/>
              </p:ext>
            </p:extLst>
          </p:nvPr>
        </p:nvGraphicFramePr>
        <p:xfrm>
          <a:off x="321276" y="1114229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device_type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business_id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iPhone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a1a1a1a1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b2b2b2b2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www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c3c3c3c3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38A1496-29E9-6C93-ACFF-D491042809C0}"/>
              </a:ext>
            </a:extLst>
          </p:cNvPr>
          <p:cNvSpPr/>
          <p:nvPr/>
        </p:nvSpPr>
        <p:spPr>
          <a:xfrm>
            <a:off x="321276" y="1114229"/>
            <a:ext cx="1056262" cy="1483360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797D29-1905-5AE6-FFEA-D304DA862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309432"/>
              </p:ext>
            </p:extLst>
          </p:nvPr>
        </p:nvGraphicFramePr>
        <p:xfrm>
          <a:off x="321276" y="3083554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event_name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273C5A-F92A-15D2-A0AA-8C5D04E2B1F5}"/>
              </a:ext>
            </a:extLst>
          </p:cNvPr>
          <p:cNvSpPr/>
          <p:nvPr/>
        </p:nvSpPr>
        <p:spPr>
          <a:xfrm>
            <a:off x="321276" y="3083554"/>
            <a:ext cx="1056262" cy="1483360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B335E-7005-B46B-318E-7EF81B6A2CFF}"/>
              </a:ext>
            </a:extLst>
          </p:cNvPr>
          <p:cNvSpPr txBox="1"/>
          <p:nvPr/>
        </p:nvSpPr>
        <p:spPr>
          <a:xfrm>
            <a:off x="680130" y="259758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B5A4E-D9EA-2640-D4AF-5BF3A5AB8691}"/>
              </a:ext>
            </a:extLst>
          </p:cNvPr>
          <p:cNvSpPr txBox="1"/>
          <p:nvPr/>
        </p:nvSpPr>
        <p:spPr>
          <a:xfrm>
            <a:off x="111519" y="198383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Sessionized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Tables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8451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D790EDC-13DD-BFA1-526D-9E2453D2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2F521A9-08CA-E2C7-37B3-E69C92F77B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82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8B6519-E10C-5745-8B8E-D18B3EF53563}"/>
              </a:ext>
            </a:extLst>
          </p:cNvPr>
          <p:cNvGraphicFramePr>
            <a:graphicFrameLocks noGrp="1"/>
          </p:cNvGraphicFramePr>
          <p:nvPr/>
        </p:nvGraphicFramePr>
        <p:xfrm>
          <a:off x="321276" y="1114229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device_type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business_id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iPhone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a1a1a1a1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b2b2b2b2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GHI789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effectLst/>
                        </a:rPr>
                        <a:t>www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c3c3c3c3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EEFFF78-D527-CF83-EBCE-CC641B571BF6}"/>
              </a:ext>
            </a:extLst>
          </p:cNvPr>
          <p:cNvSpPr/>
          <p:nvPr/>
        </p:nvSpPr>
        <p:spPr>
          <a:xfrm>
            <a:off x="321276" y="1114229"/>
            <a:ext cx="1056262" cy="1483360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DBB54B-674F-4316-4575-E7430852B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24216"/>
              </p:ext>
            </p:extLst>
          </p:nvPr>
        </p:nvGraphicFramePr>
        <p:xfrm>
          <a:off x="321276" y="3083554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event_name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yuvA-151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A4A7C7F-05B1-C938-1DDF-94CF6507E880}"/>
              </a:ext>
            </a:extLst>
          </p:cNvPr>
          <p:cNvSpPr/>
          <p:nvPr/>
        </p:nvSpPr>
        <p:spPr>
          <a:xfrm>
            <a:off x="321276" y="3083554"/>
            <a:ext cx="1056262" cy="1483360"/>
          </a:xfrm>
          <a:prstGeom prst="rect">
            <a:avLst/>
          </a:prstGeom>
          <a:noFill/>
          <a:ln w="38100">
            <a:solidFill>
              <a:srgbClr val="0EE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25075-8BA1-CF35-48B9-1BFBCC67ACC3}"/>
              </a:ext>
            </a:extLst>
          </p:cNvPr>
          <p:cNvSpPr txBox="1"/>
          <p:nvPr/>
        </p:nvSpPr>
        <p:spPr>
          <a:xfrm>
            <a:off x="680130" y="259758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82E6E-FFEB-1504-21D6-C6C5434756F3}"/>
              </a:ext>
            </a:extLst>
          </p:cNvPr>
          <p:cNvSpPr txBox="1"/>
          <p:nvPr/>
        </p:nvSpPr>
        <p:spPr>
          <a:xfrm>
            <a:off x="111519" y="198383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Sessionized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Tables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34061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28C41B2-B9B0-353E-8F72-E114770E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B036762D-92BD-E857-5C88-BFD9226EA2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83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DE34CF-3B99-071C-2619-62831A674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855859"/>
              </p:ext>
            </p:extLst>
          </p:nvPr>
        </p:nvGraphicFramePr>
        <p:xfrm>
          <a:off x="321276" y="1084360"/>
          <a:ext cx="8049673" cy="148336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effectLst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yuvA-151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left_review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yuvA-543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 err="1">
                          <a:effectLst/>
                        </a:rPr>
                        <a:t>request_a_quote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1673379365</a:t>
                      </a:r>
                      <a:endParaRPr lang="en-CA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834012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5FFFA5BF-D885-7424-33EB-977261EC9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081833"/>
              </p:ext>
            </p:extLst>
          </p:nvPr>
        </p:nvGraphicFramePr>
        <p:xfrm>
          <a:off x="321276" y="1114229"/>
          <a:ext cx="8049673" cy="370840"/>
        </p:xfrm>
        <a:graphic>
          <a:graphicData uri="http://schemas.openxmlformats.org/drawingml/2006/table">
            <a:tbl>
              <a:tblPr firstRow="1" bandRow="1">
                <a:tableStyleId>{62796A89-BD9E-437E-83C4-1F7B4A862C73}</a:tableStyleId>
              </a:tblPr>
              <a:tblGrid>
                <a:gridCol w="1070293">
                  <a:extLst>
                    <a:ext uri="{9D8B030D-6E8A-4147-A177-3AD203B41FA5}">
                      <a16:colId xmlns:a16="http://schemas.microsoft.com/office/drawing/2014/main" val="485766666"/>
                    </a:ext>
                  </a:extLst>
                </a:gridCol>
                <a:gridCol w="1064760">
                  <a:extLst>
                    <a:ext uri="{9D8B030D-6E8A-4147-A177-3AD203B41FA5}">
                      <a16:colId xmlns:a16="http://schemas.microsoft.com/office/drawing/2014/main" val="2635038268"/>
                    </a:ext>
                  </a:extLst>
                </a:gridCol>
                <a:gridCol w="1726992">
                  <a:extLst>
                    <a:ext uri="{9D8B030D-6E8A-4147-A177-3AD203B41FA5}">
                      <a16:colId xmlns:a16="http://schemas.microsoft.com/office/drawing/2014/main" val="75929911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2515593564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114061375"/>
                    </a:ext>
                  </a:extLst>
                </a:gridCol>
                <a:gridCol w="1395876">
                  <a:extLst>
                    <a:ext uri="{9D8B030D-6E8A-4147-A177-3AD203B41FA5}">
                      <a16:colId xmlns:a16="http://schemas.microsoft.com/office/drawing/2014/main" val="4270359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session_id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user_id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device_type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business_id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3922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8D4E51A-A919-A470-A223-932301886E50}"/>
              </a:ext>
            </a:extLst>
          </p:cNvPr>
          <p:cNvSpPr txBox="1"/>
          <p:nvPr/>
        </p:nvSpPr>
        <p:spPr>
          <a:xfrm>
            <a:off x="111519" y="198383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 err="1">
                <a:solidFill>
                  <a:srgbClr val="000000"/>
                </a:solidFill>
                <a:effectLst/>
                <a:latin typeface="Poppins" pitchFamily="2" charset="77"/>
              </a:rPr>
              <a:t>Sessionized</a:t>
            </a:r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</a:rPr>
              <a:t> Tables</a:t>
            </a:r>
            <a:endParaRPr lang="en-CA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3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639D0BC-E73E-FB3A-4512-FAE2E107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DD255EC-B5B8-E555-CCED-7CDBF2DE2F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84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Google Shape;133;p18">
            <a:extLst>
              <a:ext uri="{FF2B5EF4-FFF2-40B4-BE49-F238E27FC236}">
                <a16:creationId xmlns:a16="http://schemas.microsoft.com/office/drawing/2014/main" id="{E1AFA9D2-3F5C-F062-2C9C-AAA5C5E69D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88" y="645617"/>
            <a:ext cx="3761612" cy="3761612"/>
          </a:xfrm>
          <a:prstGeom prst="rect">
            <a:avLst/>
          </a:prstGeom>
          <a:noFill/>
          <a:ln w="76200">
            <a:solidFill>
              <a:schemeClr val="accent2">
                <a:lumMod val="25000"/>
              </a:schemeClr>
            </a:solidFill>
          </a:ln>
        </p:spPr>
      </p:pic>
      <p:sp>
        <p:nvSpPr>
          <p:cNvPr id="4" name="Teardrop 3">
            <a:extLst>
              <a:ext uri="{FF2B5EF4-FFF2-40B4-BE49-F238E27FC236}">
                <a16:creationId xmlns:a16="http://schemas.microsoft.com/office/drawing/2014/main" id="{65852DA2-8C98-7F8C-B6DD-4FB347CD9E4C}"/>
              </a:ext>
            </a:extLst>
          </p:cNvPr>
          <p:cNvSpPr/>
          <p:nvPr/>
        </p:nvSpPr>
        <p:spPr>
          <a:xfrm rot="16200000">
            <a:off x="4839120" y="618766"/>
            <a:ext cx="3871356" cy="3859630"/>
          </a:xfrm>
          <a:prstGeom prst="teardrop">
            <a:avLst>
              <a:gd name="adj" fmla="val 986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F9945-4631-F111-C092-6106887FE63D}"/>
              </a:ext>
            </a:extLst>
          </p:cNvPr>
          <p:cNvSpPr txBox="1"/>
          <p:nvPr/>
        </p:nvSpPr>
        <p:spPr>
          <a:xfrm>
            <a:off x="5004121" y="1235868"/>
            <a:ext cx="33810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migrated </a:t>
            </a:r>
          </a:p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the tables,</a:t>
            </a:r>
          </a:p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right?</a:t>
            </a:r>
          </a:p>
        </p:txBody>
      </p:sp>
    </p:spTree>
    <p:extLst>
      <p:ext uri="{BB962C8B-B14F-4D97-AF65-F5344CB8AC3E}">
        <p14:creationId xmlns:p14="http://schemas.microsoft.com/office/powerpoint/2010/main" val="3232179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5C623CA-506D-BCE8-DCDC-793A82122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164;p19">
            <a:extLst>
              <a:ext uri="{FF2B5EF4-FFF2-40B4-BE49-F238E27FC236}">
                <a16:creationId xmlns:a16="http://schemas.microsoft.com/office/drawing/2014/main" id="{7BBCCB09-C39E-2009-433C-C9F208232914}"/>
              </a:ext>
            </a:extLst>
          </p:cNvPr>
          <p:cNvCxnSpPr>
            <a:cxnSpLocks/>
          </p:cNvCxnSpPr>
          <p:nvPr/>
        </p:nvCxnSpPr>
        <p:spPr>
          <a:xfrm>
            <a:off x="2515827" y="2526405"/>
            <a:ext cx="4939283" cy="138142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164;p19">
            <a:extLst>
              <a:ext uri="{FF2B5EF4-FFF2-40B4-BE49-F238E27FC236}">
                <a16:creationId xmlns:a16="http://schemas.microsoft.com/office/drawing/2014/main" id="{EC819714-1A3A-3651-D433-D33D31F39322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546951" y="2530945"/>
            <a:ext cx="4908259" cy="47071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4;p19">
            <a:extLst>
              <a:ext uri="{FF2B5EF4-FFF2-40B4-BE49-F238E27FC236}">
                <a16:creationId xmlns:a16="http://schemas.microsoft.com/office/drawing/2014/main" id="{00B9E1B8-8323-4094-2282-8DB9DA5E6525}"/>
              </a:ext>
            </a:extLst>
          </p:cNvPr>
          <p:cNvCxnSpPr>
            <a:cxnSpLocks/>
          </p:cNvCxnSpPr>
          <p:nvPr/>
        </p:nvCxnSpPr>
        <p:spPr>
          <a:xfrm flipV="1">
            <a:off x="2530889" y="1446791"/>
            <a:ext cx="4961983" cy="102252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B45E4DD-017E-2882-1AB2-8E36D71E28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85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49B5E592-8554-FEE5-F602-095768AAAA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08FDD4BD-062E-066A-B52B-E638B1225B43}"/>
              </a:ext>
            </a:extLst>
          </p:cNvPr>
          <p:cNvSpPr/>
          <p:nvPr/>
        </p:nvSpPr>
        <p:spPr>
          <a:xfrm>
            <a:off x="4023177" y="7622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1B12F86D-3523-E628-6AE8-8DF5F7714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957326"/>
              </p:ext>
            </p:extLst>
          </p:nvPr>
        </p:nvGraphicFramePr>
        <p:xfrm>
          <a:off x="4023152" y="1006305"/>
          <a:ext cx="1221825" cy="941248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2355AE39-4C91-5D30-D069-EA694981384E}"/>
              </a:ext>
            </a:extLst>
          </p:cNvPr>
          <p:cNvSpPr txBox="1"/>
          <p:nvPr/>
        </p:nvSpPr>
        <p:spPr>
          <a:xfrm>
            <a:off x="4060752" y="762205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0A8DE595-E91B-D27F-B0E1-4DFA957F7315}"/>
              </a:ext>
            </a:extLst>
          </p:cNvPr>
          <p:cNvSpPr/>
          <p:nvPr/>
        </p:nvSpPr>
        <p:spPr>
          <a:xfrm>
            <a:off x="5525777" y="19926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CE587FD0-5929-A648-3DD4-190564D2C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583454"/>
              </p:ext>
            </p:extLst>
          </p:nvPr>
        </p:nvGraphicFramePr>
        <p:xfrm>
          <a:off x="5525752" y="22367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9ED468B4-8911-8138-364A-D1728371F943}"/>
              </a:ext>
            </a:extLst>
          </p:cNvPr>
          <p:cNvSpPr txBox="1"/>
          <p:nvPr/>
        </p:nvSpPr>
        <p:spPr>
          <a:xfrm>
            <a:off x="5470877" y="1992605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51;p19">
            <a:extLst>
              <a:ext uri="{FF2B5EF4-FFF2-40B4-BE49-F238E27FC236}">
                <a16:creationId xmlns:a16="http://schemas.microsoft.com/office/drawing/2014/main" id="{84F59E92-8347-43FB-ED3E-D156EFF07B99}"/>
              </a:ext>
            </a:extLst>
          </p:cNvPr>
          <p:cNvSpPr/>
          <p:nvPr/>
        </p:nvSpPr>
        <p:spPr>
          <a:xfrm>
            <a:off x="3821852" y="235905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Google Shape;152;p19">
            <a:extLst>
              <a:ext uri="{FF2B5EF4-FFF2-40B4-BE49-F238E27FC236}">
                <a16:creationId xmlns:a16="http://schemas.microsoft.com/office/drawing/2014/main" id="{AAC8892B-E50A-E65A-5F20-7FE940B7D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064738"/>
              </p:ext>
            </p:extLst>
          </p:nvPr>
        </p:nvGraphicFramePr>
        <p:xfrm>
          <a:off x="3821827" y="260315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153;p19">
            <a:extLst>
              <a:ext uri="{FF2B5EF4-FFF2-40B4-BE49-F238E27FC236}">
                <a16:creationId xmlns:a16="http://schemas.microsoft.com/office/drawing/2014/main" id="{0A907E3F-5AD4-6537-045B-D6DAE4A01AA5}"/>
              </a:ext>
            </a:extLst>
          </p:cNvPr>
          <p:cNvSpPr txBox="1"/>
          <p:nvPr/>
        </p:nvSpPr>
        <p:spPr>
          <a:xfrm>
            <a:off x="3859427" y="235905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user_actions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4;p19">
            <a:extLst>
              <a:ext uri="{FF2B5EF4-FFF2-40B4-BE49-F238E27FC236}">
                <a16:creationId xmlns:a16="http://schemas.microsoft.com/office/drawing/2014/main" id="{E79EE284-0388-B4F6-F028-0E345BEF185B}"/>
              </a:ext>
            </a:extLst>
          </p:cNvPr>
          <p:cNvSpPr/>
          <p:nvPr/>
        </p:nvSpPr>
        <p:spPr>
          <a:xfrm>
            <a:off x="5525827" y="351735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" name="Google Shape;155;p19">
            <a:extLst>
              <a:ext uri="{FF2B5EF4-FFF2-40B4-BE49-F238E27FC236}">
                <a16:creationId xmlns:a16="http://schemas.microsoft.com/office/drawing/2014/main" id="{2345E0C4-7605-C39B-EBB2-3CF0FED12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740055"/>
              </p:ext>
            </p:extLst>
          </p:nvPr>
        </p:nvGraphicFramePr>
        <p:xfrm>
          <a:off x="5525802" y="376145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Google Shape;156;p19">
            <a:extLst>
              <a:ext uri="{FF2B5EF4-FFF2-40B4-BE49-F238E27FC236}">
                <a16:creationId xmlns:a16="http://schemas.microsoft.com/office/drawing/2014/main" id="{D3CD40BB-623F-09FB-CA15-6F132DD7CA75}"/>
              </a:ext>
            </a:extLst>
          </p:cNvPr>
          <p:cNvSpPr txBox="1"/>
          <p:nvPr/>
        </p:nvSpPr>
        <p:spPr>
          <a:xfrm>
            <a:off x="5563402" y="351735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search_data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157;p19">
            <a:extLst>
              <a:ext uri="{FF2B5EF4-FFF2-40B4-BE49-F238E27FC236}">
                <a16:creationId xmlns:a16="http://schemas.microsoft.com/office/drawing/2014/main" id="{F5DE147E-1240-1E6A-58D8-B228C1C0D2E7}"/>
              </a:ext>
            </a:extLst>
          </p:cNvPr>
          <p:cNvCxnSpPr>
            <a:endCxn id="15" idx="1"/>
          </p:cNvCxnSpPr>
          <p:nvPr/>
        </p:nvCxnSpPr>
        <p:spPr>
          <a:xfrm>
            <a:off x="2515927" y="2552105"/>
            <a:ext cx="3009900" cy="1544400"/>
          </a:xfrm>
          <a:prstGeom prst="curvedConnector3">
            <a:avLst>
              <a:gd name="adj1" fmla="val 1078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58;p19">
            <a:extLst>
              <a:ext uri="{FF2B5EF4-FFF2-40B4-BE49-F238E27FC236}">
                <a16:creationId xmlns:a16="http://schemas.microsoft.com/office/drawing/2014/main" id="{D1CA332E-2E64-0FC2-0DB3-F7BD43CCD407}"/>
              </a:ext>
            </a:extLst>
          </p:cNvPr>
          <p:cNvCxnSpPr>
            <a:endCxn id="12" idx="1"/>
          </p:cNvCxnSpPr>
          <p:nvPr/>
        </p:nvCxnSpPr>
        <p:spPr>
          <a:xfrm>
            <a:off x="2557652" y="2510105"/>
            <a:ext cx="1264200" cy="428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874BD95F-1A1D-B98F-6E8D-019C83085601}"/>
              </a:ext>
            </a:extLst>
          </p:cNvPr>
          <p:cNvSpPr/>
          <p:nvPr/>
        </p:nvSpPr>
        <p:spPr>
          <a:xfrm>
            <a:off x="5651427" y="2237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1F4D9DD6-A1F7-8B5D-3479-EADBADADA9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553131"/>
              </p:ext>
            </p:extLst>
          </p:nvPr>
        </p:nvGraphicFramePr>
        <p:xfrm>
          <a:off x="5651402" y="4678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00C6FF54-42A8-14BD-FF98-797A5F066B59}"/>
              </a:ext>
            </a:extLst>
          </p:cNvPr>
          <p:cNvSpPr txBox="1"/>
          <p:nvPr/>
        </p:nvSpPr>
        <p:spPr>
          <a:xfrm>
            <a:off x="5689002" y="22370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475BC50D-6699-6B87-05CE-549E963FBDB4}"/>
              </a:ext>
            </a:extLst>
          </p:cNvPr>
          <p:cNvCxnSpPr>
            <a:endCxn id="5" idx="1"/>
          </p:cNvCxnSpPr>
          <p:nvPr/>
        </p:nvCxnSpPr>
        <p:spPr>
          <a:xfrm rot="10800000" flipH="1">
            <a:off x="2547177" y="1341355"/>
            <a:ext cx="1476000" cy="1116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A590FFE1-BE82-3EE1-96E0-862830C0D6EC}"/>
              </a:ext>
            </a:extLst>
          </p:cNvPr>
          <p:cNvCxnSpPr>
            <a:endCxn id="11" idx="1"/>
          </p:cNvCxnSpPr>
          <p:nvPr/>
        </p:nvCxnSpPr>
        <p:spPr>
          <a:xfrm rot="10800000" flipH="1">
            <a:off x="2557877" y="2146505"/>
            <a:ext cx="2913000" cy="342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EB4B90BF-892A-A5D2-5D9D-F4686AE98ED0}"/>
              </a:ext>
            </a:extLst>
          </p:cNvPr>
          <p:cNvCxnSpPr>
            <a:endCxn id="22" idx="1"/>
          </p:cNvCxnSpPr>
          <p:nvPr/>
        </p:nvCxnSpPr>
        <p:spPr>
          <a:xfrm rot="10800000" flipH="1">
            <a:off x="2568402" y="377605"/>
            <a:ext cx="3120600" cy="2059200"/>
          </a:xfrm>
          <a:prstGeom prst="curvedConnector3">
            <a:avLst>
              <a:gd name="adj1" fmla="val 19114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59;p19">
            <a:extLst>
              <a:ext uri="{FF2B5EF4-FFF2-40B4-BE49-F238E27FC236}">
                <a16:creationId xmlns:a16="http://schemas.microsoft.com/office/drawing/2014/main" id="{FEF0B86D-E034-5B89-949F-58EBFB02D7D3}"/>
              </a:ext>
            </a:extLst>
          </p:cNvPr>
          <p:cNvSpPr/>
          <p:nvPr/>
        </p:nvSpPr>
        <p:spPr>
          <a:xfrm>
            <a:off x="7492910" y="782961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" name="Google Shape;160;p19">
            <a:extLst>
              <a:ext uri="{FF2B5EF4-FFF2-40B4-BE49-F238E27FC236}">
                <a16:creationId xmlns:a16="http://schemas.microsoft.com/office/drawing/2014/main" id="{47982A40-11FE-126F-96D6-B7E8F21AAC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778726"/>
              </p:ext>
            </p:extLst>
          </p:nvPr>
        </p:nvGraphicFramePr>
        <p:xfrm>
          <a:off x="7492885" y="1027061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Google Shape;161;p19">
            <a:extLst>
              <a:ext uri="{FF2B5EF4-FFF2-40B4-BE49-F238E27FC236}">
                <a16:creationId xmlns:a16="http://schemas.microsoft.com/office/drawing/2014/main" id="{02A6F4CE-AFA5-C566-C233-0C4C5FF0BE12}"/>
              </a:ext>
            </a:extLst>
          </p:cNvPr>
          <p:cNvSpPr txBox="1"/>
          <p:nvPr/>
        </p:nvSpPr>
        <p:spPr>
          <a:xfrm>
            <a:off x="7530485" y="782961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59;p19">
            <a:extLst>
              <a:ext uri="{FF2B5EF4-FFF2-40B4-BE49-F238E27FC236}">
                <a16:creationId xmlns:a16="http://schemas.microsoft.com/office/drawing/2014/main" id="{FCDB0D68-0BF2-F668-E0C0-56FA7081B202}"/>
              </a:ext>
            </a:extLst>
          </p:cNvPr>
          <p:cNvSpPr/>
          <p:nvPr/>
        </p:nvSpPr>
        <p:spPr>
          <a:xfrm>
            <a:off x="7455235" y="23004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" name="Google Shape;160;p19">
            <a:extLst>
              <a:ext uri="{FF2B5EF4-FFF2-40B4-BE49-F238E27FC236}">
                <a16:creationId xmlns:a16="http://schemas.microsoft.com/office/drawing/2014/main" id="{F1D95816-28D9-B6EB-FF6D-02B2CA7D5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67148"/>
              </p:ext>
            </p:extLst>
          </p:nvPr>
        </p:nvGraphicFramePr>
        <p:xfrm>
          <a:off x="7455210" y="25445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Google Shape;161;p19">
            <a:extLst>
              <a:ext uri="{FF2B5EF4-FFF2-40B4-BE49-F238E27FC236}">
                <a16:creationId xmlns:a16="http://schemas.microsoft.com/office/drawing/2014/main" id="{2D43A495-1EB2-88F4-4E12-02CEA571FAFE}"/>
              </a:ext>
            </a:extLst>
          </p:cNvPr>
          <p:cNvSpPr txBox="1"/>
          <p:nvPr/>
        </p:nvSpPr>
        <p:spPr>
          <a:xfrm>
            <a:off x="7492810" y="230040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59;p19">
            <a:extLst>
              <a:ext uri="{FF2B5EF4-FFF2-40B4-BE49-F238E27FC236}">
                <a16:creationId xmlns:a16="http://schemas.microsoft.com/office/drawing/2014/main" id="{07AF4E73-A2B8-91DA-3793-8BD4AF77E335}"/>
              </a:ext>
            </a:extLst>
          </p:cNvPr>
          <p:cNvSpPr/>
          <p:nvPr/>
        </p:nvSpPr>
        <p:spPr>
          <a:xfrm>
            <a:off x="7455235" y="3663839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" name="Google Shape;160;p19">
            <a:extLst>
              <a:ext uri="{FF2B5EF4-FFF2-40B4-BE49-F238E27FC236}">
                <a16:creationId xmlns:a16="http://schemas.microsoft.com/office/drawing/2014/main" id="{A37B36D6-04C4-D161-9F6B-7EEA4353E1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263934"/>
              </p:ext>
            </p:extLst>
          </p:nvPr>
        </p:nvGraphicFramePr>
        <p:xfrm>
          <a:off x="7455210" y="3907939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Google Shape;161;p19">
            <a:extLst>
              <a:ext uri="{FF2B5EF4-FFF2-40B4-BE49-F238E27FC236}">
                <a16:creationId xmlns:a16="http://schemas.microsoft.com/office/drawing/2014/main" id="{061FEEE1-F18E-A7BC-BE81-BC04825DE4B3}"/>
              </a:ext>
            </a:extLst>
          </p:cNvPr>
          <p:cNvSpPr txBox="1"/>
          <p:nvPr/>
        </p:nvSpPr>
        <p:spPr>
          <a:xfrm>
            <a:off x="7492810" y="3663839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056328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91FF4989-EB16-AD91-F168-B9111657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>
            <a:extLst>
              <a:ext uri="{FF2B5EF4-FFF2-40B4-BE49-F238E27FC236}">
                <a16:creationId xmlns:a16="http://schemas.microsoft.com/office/drawing/2014/main" id="{319B16D4-683B-34A8-0AAE-FD2B4D8729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1026" name="Picture 2" descr="Happy Shake It GIF by Mino Games">
            <a:extLst>
              <a:ext uri="{FF2B5EF4-FFF2-40B4-BE49-F238E27FC236}">
                <a16:creationId xmlns:a16="http://schemas.microsoft.com/office/drawing/2014/main" id="{B8A9CADD-208E-8366-6143-FA34ACCC3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47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57717-B45B-E253-A558-380C79E0F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F0630-70EE-95C8-C5E3-43C8D2B926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217AAC-16BF-B925-0CB1-1AF159B85763}"/>
              </a:ext>
            </a:extLst>
          </p:cNvPr>
          <p:cNvSpPr txBox="1">
            <a:spLocks/>
          </p:cNvSpPr>
          <p:nvPr/>
        </p:nvSpPr>
        <p:spPr>
          <a:xfrm>
            <a:off x="490249" y="905910"/>
            <a:ext cx="8118525" cy="37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6000" dirty="0">
                <a:latin typeface="Bebas Neue" panose="020B0606020202050201" pitchFamily="34" charset="77"/>
              </a:rPr>
              <a:t>We can see </a:t>
            </a:r>
            <a:r>
              <a:rPr lang="en-US" sz="6000" b="1" i="1" u="sng" dirty="0">
                <a:latin typeface="Bebas Neue" panose="020B0606020202050201" pitchFamily="34" charset="77"/>
              </a:rPr>
              <a:t>who</a:t>
            </a:r>
            <a:r>
              <a:rPr lang="en-US" sz="6000" dirty="0">
                <a:latin typeface="Bebas Neue" panose="020B0606020202050201" pitchFamily="34" charset="77"/>
              </a:rPr>
              <a:t>  is </a:t>
            </a:r>
            <a:r>
              <a:rPr lang="en-US" sz="6000" b="1" i="1" u="sng" dirty="0">
                <a:latin typeface="Bebas Neue" panose="020B0606020202050201" pitchFamily="34" charset="77"/>
              </a:rPr>
              <a:t>currently</a:t>
            </a:r>
            <a:r>
              <a:rPr lang="en-US" sz="6000" dirty="0">
                <a:latin typeface="Bebas Neue" panose="020B0606020202050201" pitchFamily="34" charset="77"/>
              </a:rPr>
              <a:t> using our data</a:t>
            </a:r>
          </a:p>
        </p:txBody>
      </p:sp>
    </p:spTree>
    <p:extLst>
      <p:ext uri="{BB962C8B-B14F-4D97-AF65-F5344CB8AC3E}">
        <p14:creationId xmlns:p14="http://schemas.microsoft.com/office/powerpoint/2010/main" val="2001444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712E342-92A0-9371-F744-A36D6E9A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164;p19">
            <a:extLst>
              <a:ext uri="{FF2B5EF4-FFF2-40B4-BE49-F238E27FC236}">
                <a16:creationId xmlns:a16="http://schemas.microsoft.com/office/drawing/2014/main" id="{43EB75F6-BD9F-CFBB-C5F9-5388241FA9C2}"/>
              </a:ext>
            </a:extLst>
          </p:cNvPr>
          <p:cNvCxnSpPr>
            <a:cxnSpLocks/>
          </p:cNvCxnSpPr>
          <p:nvPr/>
        </p:nvCxnSpPr>
        <p:spPr>
          <a:xfrm>
            <a:off x="2515827" y="2526405"/>
            <a:ext cx="4939283" cy="138142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164;p19">
            <a:extLst>
              <a:ext uri="{FF2B5EF4-FFF2-40B4-BE49-F238E27FC236}">
                <a16:creationId xmlns:a16="http://schemas.microsoft.com/office/drawing/2014/main" id="{586D2370-31C3-CF10-8897-AE644B936E4B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546951" y="2530945"/>
            <a:ext cx="4908259" cy="47071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4;p19">
            <a:extLst>
              <a:ext uri="{FF2B5EF4-FFF2-40B4-BE49-F238E27FC236}">
                <a16:creationId xmlns:a16="http://schemas.microsoft.com/office/drawing/2014/main" id="{2EFA9F10-6B5F-1677-4466-C1CF0BC633C6}"/>
              </a:ext>
            </a:extLst>
          </p:cNvPr>
          <p:cNvCxnSpPr>
            <a:cxnSpLocks/>
          </p:cNvCxnSpPr>
          <p:nvPr/>
        </p:nvCxnSpPr>
        <p:spPr>
          <a:xfrm flipV="1">
            <a:off x="2530889" y="1446791"/>
            <a:ext cx="4961983" cy="102252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5FD8EDE-5C10-2A03-59E9-AA9E46DDFB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B2AD401D-8CC1-24B1-D5A4-E951EA2B39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BBE7EABC-5D8D-C8AA-1EEA-448CB1536CE0}"/>
              </a:ext>
            </a:extLst>
          </p:cNvPr>
          <p:cNvSpPr/>
          <p:nvPr/>
        </p:nvSpPr>
        <p:spPr>
          <a:xfrm>
            <a:off x="4023177" y="7622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AF306B6B-4345-E6A5-B6A8-65A4E10348DF}"/>
              </a:ext>
            </a:extLst>
          </p:cNvPr>
          <p:cNvGraphicFramePr/>
          <p:nvPr/>
        </p:nvGraphicFramePr>
        <p:xfrm>
          <a:off x="4023152" y="1006305"/>
          <a:ext cx="1221825" cy="941248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422D5478-98E8-BCB5-FD9A-D2502C26CB2B}"/>
              </a:ext>
            </a:extLst>
          </p:cNvPr>
          <p:cNvSpPr txBox="1"/>
          <p:nvPr/>
        </p:nvSpPr>
        <p:spPr>
          <a:xfrm>
            <a:off x="4060752" y="762205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1C1CD41D-E2DF-AAED-D5DF-D1A18D71F581}"/>
              </a:ext>
            </a:extLst>
          </p:cNvPr>
          <p:cNvSpPr/>
          <p:nvPr/>
        </p:nvSpPr>
        <p:spPr>
          <a:xfrm>
            <a:off x="5525777" y="19926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06D8E0B8-92D1-86E2-E84C-63FEBB408890}"/>
              </a:ext>
            </a:extLst>
          </p:cNvPr>
          <p:cNvGraphicFramePr/>
          <p:nvPr/>
        </p:nvGraphicFramePr>
        <p:xfrm>
          <a:off x="5525752" y="22367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043C1EE8-D4ED-8C8A-CD51-9D66CB1C1577}"/>
              </a:ext>
            </a:extLst>
          </p:cNvPr>
          <p:cNvSpPr txBox="1"/>
          <p:nvPr/>
        </p:nvSpPr>
        <p:spPr>
          <a:xfrm>
            <a:off x="5470877" y="1992605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51;p19">
            <a:extLst>
              <a:ext uri="{FF2B5EF4-FFF2-40B4-BE49-F238E27FC236}">
                <a16:creationId xmlns:a16="http://schemas.microsoft.com/office/drawing/2014/main" id="{58B8EB10-03C4-FF30-2B08-803B57CFF1C0}"/>
              </a:ext>
            </a:extLst>
          </p:cNvPr>
          <p:cNvSpPr/>
          <p:nvPr/>
        </p:nvSpPr>
        <p:spPr>
          <a:xfrm>
            <a:off x="3821852" y="235905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Google Shape;152;p19">
            <a:extLst>
              <a:ext uri="{FF2B5EF4-FFF2-40B4-BE49-F238E27FC236}">
                <a16:creationId xmlns:a16="http://schemas.microsoft.com/office/drawing/2014/main" id="{EAEFD5F4-7E5B-EFB3-59DE-AD095AC594B1}"/>
              </a:ext>
            </a:extLst>
          </p:cNvPr>
          <p:cNvGraphicFramePr/>
          <p:nvPr/>
        </p:nvGraphicFramePr>
        <p:xfrm>
          <a:off x="3821827" y="260315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153;p19">
            <a:extLst>
              <a:ext uri="{FF2B5EF4-FFF2-40B4-BE49-F238E27FC236}">
                <a16:creationId xmlns:a16="http://schemas.microsoft.com/office/drawing/2014/main" id="{845141F4-A563-0D64-AF63-B95C5BF6743F}"/>
              </a:ext>
            </a:extLst>
          </p:cNvPr>
          <p:cNvSpPr txBox="1"/>
          <p:nvPr/>
        </p:nvSpPr>
        <p:spPr>
          <a:xfrm>
            <a:off x="3859427" y="235905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user_actions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4;p19">
            <a:extLst>
              <a:ext uri="{FF2B5EF4-FFF2-40B4-BE49-F238E27FC236}">
                <a16:creationId xmlns:a16="http://schemas.microsoft.com/office/drawing/2014/main" id="{AFB63448-B977-E9F1-B2EA-0974D33D9414}"/>
              </a:ext>
            </a:extLst>
          </p:cNvPr>
          <p:cNvSpPr/>
          <p:nvPr/>
        </p:nvSpPr>
        <p:spPr>
          <a:xfrm>
            <a:off x="5525827" y="351735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" name="Google Shape;155;p19">
            <a:extLst>
              <a:ext uri="{FF2B5EF4-FFF2-40B4-BE49-F238E27FC236}">
                <a16:creationId xmlns:a16="http://schemas.microsoft.com/office/drawing/2014/main" id="{CE9115ED-2105-566C-7232-E8904213A715}"/>
              </a:ext>
            </a:extLst>
          </p:cNvPr>
          <p:cNvGraphicFramePr/>
          <p:nvPr/>
        </p:nvGraphicFramePr>
        <p:xfrm>
          <a:off x="5525802" y="376145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Google Shape;156;p19">
            <a:extLst>
              <a:ext uri="{FF2B5EF4-FFF2-40B4-BE49-F238E27FC236}">
                <a16:creationId xmlns:a16="http://schemas.microsoft.com/office/drawing/2014/main" id="{D37E232A-873F-E92C-8AFD-7393718C6484}"/>
              </a:ext>
            </a:extLst>
          </p:cNvPr>
          <p:cNvSpPr txBox="1"/>
          <p:nvPr/>
        </p:nvSpPr>
        <p:spPr>
          <a:xfrm>
            <a:off x="5563402" y="351735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search_data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157;p19">
            <a:extLst>
              <a:ext uri="{FF2B5EF4-FFF2-40B4-BE49-F238E27FC236}">
                <a16:creationId xmlns:a16="http://schemas.microsoft.com/office/drawing/2014/main" id="{7C918ED8-2B18-AC0F-BC75-60E219E67C24}"/>
              </a:ext>
            </a:extLst>
          </p:cNvPr>
          <p:cNvCxnSpPr>
            <a:endCxn id="15" idx="1"/>
          </p:cNvCxnSpPr>
          <p:nvPr/>
        </p:nvCxnSpPr>
        <p:spPr>
          <a:xfrm>
            <a:off x="2515927" y="2552105"/>
            <a:ext cx="3009900" cy="1544400"/>
          </a:xfrm>
          <a:prstGeom prst="curvedConnector3">
            <a:avLst>
              <a:gd name="adj1" fmla="val 1078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58;p19">
            <a:extLst>
              <a:ext uri="{FF2B5EF4-FFF2-40B4-BE49-F238E27FC236}">
                <a16:creationId xmlns:a16="http://schemas.microsoft.com/office/drawing/2014/main" id="{A7D1D040-8E9E-7F35-2029-19F49EA5E17E}"/>
              </a:ext>
            </a:extLst>
          </p:cNvPr>
          <p:cNvCxnSpPr>
            <a:endCxn id="12" idx="1"/>
          </p:cNvCxnSpPr>
          <p:nvPr/>
        </p:nvCxnSpPr>
        <p:spPr>
          <a:xfrm>
            <a:off x="2557652" y="2510105"/>
            <a:ext cx="1264200" cy="428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5D9489CF-750C-D6BC-10DD-A7F6B0FE116A}"/>
              </a:ext>
            </a:extLst>
          </p:cNvPr>
          <p:cNvSpPr/>
          <p:nvPr/>
        </p:nvSpPr>
        <p:spPr>
          <a:xfrm>
            <a:off x="5651427" y="2237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21119000-40F7-5A71-FB19-BE48F7916304}"/>
              </a:ext>
            </a:extLst>
          </p:cNvPr>
          <p:cNvGraphicFramePr/>
          <p:nvPr/>
        </p:nvGraphicFramePr>
        <p:xfrm>
          <a:off x="5651402" y="4678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31492276-2BBE-FE74-3E93-0FF834A812A9}"/>
              </a:ext>
            </a:extLst>
          </p:cNvPr>
          <p:cNvSpPr txBox="1"/>
          <p:nvPr/>
        </p:nvSpPr>
        <p:spPr>
          <a:xfrm>
            <a:off x="5689002" y="22370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F32999B7-6767-0DDB-0648-94C30770536A}"/>
              </a:ext>
            </a:extLst>
          </p:cNvPr>
          <p:cNvCxnSpPr>
            <a:endCxn id="5" idx="1"/>
          </p:cNvCxnSpPr>
          <p:nvPr/>
        </p:nvCxnSpPr>
        <p:spPr>
          <a:xfrm rot="10800000" flipH="1">
            <a:off x="2547177" y="1341355"/>
            <a:ext cx="1476000" cy="1116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21764C05-6F44-5D6D-6E7C-A2C216A7D854}"/>
              </a:ext>
            </a:extLst>
          </p:cNvPr>
          <p:cNvCxnSpPr>
            <a:endCxn id="11" idx="1"/>
          </p:cNvCxnSpPr>
          <p:nvPr/>
        </p:nvCxnSpPr>
        <p:spPr>
          <a:xfrm rot="10800000" flipH="1">
            <a:off x="2557877" y="2146505"/>
            <a:ext cx="2913000" cy="342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BCD45C4E-5E2C-C981-6D16-B96218F21BAB}"/>
              </a:ext>
            </a:extLst>
          </p:cNvPr>
          <p:cNvCxnSpPr>
            <a:endCxn id="22" idx="1"/>
          </p:cNvCxnSpPr>
          <p:nvPr/>
        </p:nvCxnSpPr>
        <p:spPr>
          <a:xfrm rot="10800000" flipH="1">
            <a:off x="2568402" y="377605"/>
            <a:ext cx="3120600" cy="2059200"/>
          </a:xfrm>
          <a:prstGeom prst="curvedConnector3">
            <a:avLst>
              <a:gd name="adj1" fmla="val 19114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59;p19">
            <a:extLst>
              <a:ext uri="{FF2B5EF4-FFF2-40B4-BE49-F238E27FC236}">
                <a16:creationId xmlns:a16="http://schemas.microsoft.com/office/drawing/2014/main" id="{72DE6001-E97C-6A2E-BD08-F57D93AB09C5}"/>
              </a:ext>
            </a:extLst>
          </p:cNvPr>
          <p:cNvSpPr/>
          <p:nvPr/>
        </p:nvSpPr>
        <p:spPr>
          <a:xfrm>
            <a:off x="7492910" y="782961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" name="Google Shape;160;p19">
            <a:extLst>
              <a:ext uri="{FF2B5EF4-FFF2-40B4-BE49-F238E27FC236}">
                <a16:creationId xmlns:a16="http://schemas.microsoft.com/office/drawing/2014/main" id="{05E463B5-A634-ED99-13CC-2D1B00DD486D}"/>
              </a:ext>
            </a:extLst>
          </p:cNvPr>
          <p:cNvGraphicFramePr/>
          <p:nvPr/>
        </p:nvGraphicFramePr>
        <p:xfrm>
          <a:off x="7492885" y="1027061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Google Shape;161;p19">
            <a:extLst>
              <a:ext uri="{FF2B5EF4-FFF2-40B4-BE49-F238E27FC236}">
                <a16:creationId xmlns:a16="http://schemas.microsoft.com/office/drawing/2014/main" id="{1F6E3E7F-01AC-9300-E5CD-94A2F94A49B9}"/>
              </a:ext>
            </a:extLst>
          </p:cNvPr>
          <p:cNvSpPr txBox="1"/>
          <p:nvPr/>
        </p:nvSpPr>
        <p:spPr>
          <a:xfrm>
            <a:off x="7530485" y="782961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59;p19">
            <a:extLst>
              <a:ext uri="{FF2B5EF4-FFF2-40B4-BE49-F238E27FC236}">
                <a16:creationId xmlns:a16="http://schemas.microsoft.com/office/drawing/2014/main" id="{9552AE7E-C420-C29F-040F-A066CEB9ABE1}"/>
              </a:ext>
            </a:extLst>
          </p:cNvPr>
          <p:cNvSpPr/>
          <p:nvPr/>
        </p:nvSpPr>
        <p:spPr>
          <a:xfrm>
            <a:off x="7455235" y="230040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" name="Google Shape;160;p19">
            <a:extLst>
              <a:ext uri="{FF2B5EF4-FFF2-40B4-BE49-F238E27FC236}">
                <a16:creationId xmlns:a16="http://schemas.microsoft.com/office/drawing/2014/main" id="{0268F8D1-FDEA-61B9-C224-629EC899D8E1}"/>
              </a:ext>
            </a:extLst>
          </p:cNvPr>
          <p:cNvGraphicFramePr/>
          <p:nvPr/>
        </p:nvGraphicFramePr>
        <p:xfrm>
          <a:off x="7455210" y="254450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Google Shape;161;p19">
            <a:extLst>
              <a:ext uri="{FF2B5EF4-FFF2-40B4-BE49-F238E27FC236}">
                <a16:creationId xmlns:a16="http://schemas.microsoft.com/office/drawing/2014/main" id="{5EDD2A2F-3F0C-17C0-BADC-08DCDFD593D2}"/>
              </a:ext>
            </a:extLst>
          </p:cNvPr>
          <p:cNvSpPr txBox="1"/>
          <p:nvPr/>
        </p:nvSpPr>
        <p:spPr>
          <a:xfrm>
            <a:off x="7492810" y="2300405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59;p19">
            <a:extLst>
              <a:ext uri="{FF2B5EF4-FFF2-40B4-BE49-F238E27FC236}">
                <a16:creationId xmlns:a16="http://schemas.microsoft.com/office/drawing/2014/main" id="{4433A505-17E9-9052-1364-49C9ACF49373}"/>
              </a:ext>
            </a:extLst>
          </p:cNvPr>
          <p:cNvSpPr/>
          <p:nvPr/>
        </p:nvSpPr>
        <p:spPr>
          <a:xfrm>
            <a:off x="7455235" y="3663839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" name="Google Shape;160;p19">
            <a:extLst>
              <a:ext uri="{FF2B5EF4-FFF2-40B4-BE49-F238E27FC236}">
                <a16:creationId xmlns:a16="http://schemas.microsoft.com/office/drawing/2014/main" id="{22F542C1-577C-7F03-8B87-6E6C9FEEADDF}"/>
              </a:ext>
            </a:extLst>
          </p:cNvPr>
          <p:cNvGraphicFramePr/>
          <p:nvPr/>
        </p:nvGraphicFramePr>
        <p:xfrm>
          <a:off x="7455210" y="3907939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Google Shape;161;p19">
            <a:extLst>
              <a:ext uri="{FF2B5EF4-FFF2-40B4-BE49-F238E27FC236}">
                <a16:creationId xmlns:a16="http://schemas.microsoft.com/office/drawing/2014/main" id="{D9786C36-9ECE-7A6F-1B1D-6DE6B09470E3}"/>
              </a:ext>
            </a:extLst>
          </p:cNvPr>
          <p:cNvSpPr txBox="1"/>
          <p:nvPr/>
        </p:nvSpPr>
        <p:spPr>
          <a:xfrm>
            <a:off x="7492810" y="3663839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8391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8298963C-3657-9934-F358-7E15A37B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7959A359-6106-4ABD-5CAB-99E431CDAC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491A1D55-8CC5-50F4-A68E-03443A2F1B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5ECD7FF6-2B4A-DFCE-E371-D6EE20B57275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E185A093-247D-D409-45E6-094427E60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111907"/>
              </p:ext>
            </p:extLst>
          </p:nvPr>
        </p:nvGraphicFramePr>
        <p:xfrm>
          <a:off x="4135991" y="1938452"/>
          <a:ext cx="1221825" cy="941248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E2C61C0E-DEF1-2005-EA28-C9F56A00D63D}"/>
              </a:ext>
            </a:extLst>
          </p:cNvPr>
          <p:cNvSpPr txBox="1"/>
          <p:nvPr/>
        </p:nvSpPr>
        <p:spPr>
          <a:xfrm>
            <a:off x="4173591" y="1682477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1EE46CE8-9FFD-B14E-32EA-33D59C798F6D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87BE2C40-FF2B-1E12-76DC-911C2C72B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84160"/>
              </p:ext>
            </p:extLst>
          </p:nvPr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1AEB937E-F4B8-3E61-97BC-A779881508FC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5357EC56-C4FE-ADA7-3405-0A7CDBD2F1C0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EF2910DD-F0BB-2182-104A-A63D3BED5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743727"/>
              </p:ext>
            </p:extLst>
          </p:nvPr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1EA9A6D8-CBEE-4C08-5DBF-9674401C2058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784C360C-55CA-671C-5BD4-DB3BA4B834A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4795E5B1-9664-6DF1-BD8F-DA0EE1D4376F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162;p19">
            <a:extLst>
              <a:ext uri="{FF2B5EF4-FFF2-40B4-BE49-F238E27FC236}">
                <a16:creationId xmlns:a16="http://schemas.microsoft.com/office/drawing/2014/main" id="{771D85E0-134E-0EA5-2CFC-9A5F9F52C35B}"/>
              </a:ext>
            </a:extLst>
          </p:cNvPr>
          <p:cNvCxnSpPr>
            <a:cxnSpLocks/>
          </p:cNvCxnSpPr>
          <p:nvPr/>
        </p:nvCxnSpPr>
        <p:spPr>
          <a:xfrm>
            <a:off x="2670841" y="2413564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9603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37B87EC-0284-E25A-D623-950C571CB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06E89CD0-2656-60C0-A429-C6BCC529F1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raphic 2" descr="Siren with solid fill">
            <a:extLst>
              <a:ext uri="{FF2B5EF4-FFF2-40B4-BE49-F238E27FC236}">
                <a16:creationId xmlns:a16="http://schemas.microsoft.com/office/drawing/2014/main" id="{2EE08330-DD9E-37EA-68B3-4713C92BD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70" y="1978625"/>
            <a:ext cx="1186249" cy="1186249"/>
          </a:xfrm>
          <a:prstGeom prst="rect">
            <a:avLst/>
          </a:prstGeom>
        </p:spPr>
      </p:pic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9BB99F3C-4E85-4A28-FC9D-113D1A5E2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434" y="1377906"/>
            <a:ext cx="1621566" cy="162156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calendar with a few squares&#10;&#10;Description automatically generated">
            <a:extLst>
              <a:ext uri="{FF2B5EF4-FFF2-40B4-BE49-F238E27FC236}">
                <a16:creationId xmlns:a16="http://schemas.microsoft.com/office/drawing/2014/main" id="{F84657F7-79F5-3977-3E53-F1ED9107C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469" y="0"/>
            <a:ext cx="2306531" cy="17824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4D62F5-0D7E-4379-2251-B4568270F582}"/>
              </a:ext>
            </a:extLst>
          </p:cNvPr>
          <p:cNvSpPr/>
          <p:nvPr/>
        </p:nvSpPr>
        <p:spPr>
          <a:xfrm>
            <a:off x="7842452" y="525292"/>
            <a:ext cx="296563" cy="271848"/>
          </a:xfrm>
          <a:prstGeom prst="rect">
            <a:avLst/>
          </a:prstGeom>
          <a:solidFill>
            <a:srgbClr val="92D050">
              <a:alpha val="5098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4C7E0-59E0-430C-04D2-A07102BE0092}"/>
              </a:ext>
            </a:extLst>
          </p:cNvPr>
          <p:cNvSpPr txBox="1"/>
          <p:nvPr/>
        </p:nvSpPr>
        <p:spPr>
          <a:xfrm>
            <a:off x="101731" y="198383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CA" sz="2400" b="1" i="0" u="none" strike="noStrike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The First Incident</a:t>
            </a:r>
            <a:endParaRPr lang="en-CA" sz="2400" b="0" dirty="0">
              <a:effectLst/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1" name="Graphic 10" descr="Siren with solid fill">
            <a:extLst>
              <a:ext uri="{FF2B5EF4-FFF2-40B4-BE49-F238E27FC236}">
                <a16:creationId xmlns:a16="http://schemas.microsoft.com/office/drawing/2014/main" id="{4200066A-BCAF-C0B9-6BC4-CA6703787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38933">
            <a:off x="6436697" y="3245437"/>
            <a:ext cx="1186249" cy="1186249"/>
          </a:xfrm>
          <a:prstGeom prst="rect">
            <a:avLst/>
          </a:prstGeom>
        </p:spPr>
      </p:pic>
      <p:pic>
        <p:nvPicPr>
          <p:cNvPr id="12" name="Picture 1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C178A991-AA00-B587-ABEA-F43B1E52C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7727" y="2723658"/>
            <a:ext cx="2124332" cy="2124332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Graphic 13" descr="Phone Vibration with solid fill">
            <a:extLst>
              <a:ext uri="{FF2B5EF4-FFF2-40B4-BE49-F238E27FC236}">
                <a16:creationId xmlns:a16="http://schemas.microsoft.com/office/drawing/2014/main" id="{D8036AC2-B5D4-63F0-D2F9-85E11B1C04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7534" y="1354736"/>
            <a:ext cx="914400" cy="914400"/>
          </a:xfrm>
          <a:prstGeom prst="rect">
            <a:avLst/>
          </a:prstGeom>
        </p:spPr>
      </p:pic>
      <p:pic>
        <p:nvPicPr>
          <p:cNvPr id="15" name="Graphic 14" descr="Siren with solid fill">
            <a:extLst>
              <a:ext uri="{FF2B5EF4-FFF2-40B4-BE49-F238E27FC236}">
                <a16:creationId xmlns:a16="http://schemas.microsoft.com/office/drawing/2014/main" id="{00982DE4-F468-9E7D-327A-6B8D4238DE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094324">
            <a:off x="889714" y="3729807"/>
            <a:ext cx="1186249" cy="1186249"/>
          </a:xfrm>
          <a:prstGeom prst="rect">
            <a:avLst/>
          </a:prstGeom>
        </p:spPr>
      </p:pic>
      <p:pic>
        <p:nvPicPr>
          <p:cNvPr id="16" name="Graphic 15" descr="Phone Vibration with solid fill">
            <a:extLst>
              <a:ext uri="{FF2B5EF4-FFF2-40B4-BE49-F238E27FC236}">
                <a16:creationId xmlns:a16="http://schemas.microsoft.com/office/drawing/2014/main" id="{8C1CF233-20E5-53C5-80FF-5C5E05D7D5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8464520">
            <a:off x="6928052" y="2188689"/>
            <a:ext cx="914400" cy="914400"/>
          </a:xfrm>
          <a:prstGeom prst="rect">
            <a:avLst/>
          </a:prstGeom>
        </p:spPr>
      </p:pic>
      <p:pic>
        <p:nvPicPr>
          <p:cNvPr id="17" name="Picture 16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63554715-A9D8-7247-70D5-2CDD5C2898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49605">
            <a:off x="2568766" y="2765534"/>
            <a:ext cx="1537410" cy="1537410"/>
          </a:xfrm>
          <a:prstGeom prst="rect">
            <a:avLst/>
          </a:prstGeom>
          <a:ln w="57150">
            <a:solidFill>
              <a:srgbClr val="17704F"/>
            </a:solidFill>
          </a:ln>
        </p:spPr>
      </p:pic>
    </p:spTree>
    <p:extLst>
      <p:ext uri="{BB962C8B-B14F-4D97-AF65-F5344CB8AC3E}">
        <p14:creationId xmlns:p14="http://schemas.microsoft.com/office/powerpoint/2010/main" val="86904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461390E-18CC-2A73-AAC7-BC28949D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361A59FA-9E57-063D-94EA-6992518870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6587E702-4716-9618-4C80-837CE6C27E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43B88D3D-4A63-88E9-E6A4-A16195251F3E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F988F48C-3D73-F1A0-C407-920B4C0758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971287"/>
              </p:ext>
            </p:extLst>
          </p:nvPr>
        </p:nvGraphicFramePr>
        <p:xfrm>
          <a:off x="4135991" y="1950327"/>
          <a:ext cx="1221825" cy="941248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13C5DAD2-C4D4-FCCA-281A-4490BBDC5E91}"/>
              </a:ext>
            </a:extLst>
          </p:cNvPr>
          <p:cNvSpPr txBox="1"/>
          <p:nvPr/>
        </p:nvSpPr>
        <p:spPr>
          <a:xfrm>
            <a:off x="4173591" y="1698066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0DF179DF-909E-FB9E-8A9E-8D39B026B49C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84163AA6-BF0A-1B1F-7A80-95E165F5E41F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A2E06BE8-8759-83DF-5595-1CE2572A1CD2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9841FA02-03DC-8D0C-02A0-D99D556924E8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FB2EE577-7A0C-B4B8-BFDB-A1DCB706D1CA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67A2246F-CA9F-AB94-6547-AF6CB9B04504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66DBFEE7-294F-8145-FE47-CA8B009CAF6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70841" y="2413564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358F31CE-B31A-E41F-47EC-DC631729BA7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91A42C08-9F5B-E061-4589-D5C291E0D39F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Graphic 5" descr="Office worker female outline">
            <a:extLst>
              <a:ext uri="{FF2B5EF4-FFF2-40B4-BE49-F238E27FC236}">
                <a16:creationId xmlns:a16="http://schemas.microsoft.com/office/drawing/2014/main" id="{AC7E56E2-773B-39CB-F8B9-34A5DA102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9122" y="81371"/>
            <a:ext cx="444971" cy="444971"/>
          </a:xfrm>
          <a:prstGeom prst="rect">
            <a:avLst/>
          </a:prstGeom>
        </p:spPr>
      </p:pic>
      <p:pic>
        <p:nvPicPr>
          <p:cNvPr id="13" name="Graphic 12" descr="Office worker male with solid fill">
            <a:extLst>
              <a:ext uri="{FF2B5EF4-FFF2-40B4-BE49-F238E27FC236}">
                <a16:creationId xmlns:a16="http://schemas.microsoft.com/office/drawing/2014/main" id="{8EE68F35-55ED-FBE5-5F82-7542FF0E0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15" name="Graphic 14" descr="Office worker female with solid fill">
            <a:extLst>
              <a:ext uri="{FF2B5EF4-FFF2-40B4-BE49-F238E27FC236}">
                <a16:creationId xmlns:a16="http://schemas.microsoft.com/office/drawing/2014/main" id="{80AD23E9-4671-FE0C-AD00-E52C6B7CD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8166" y="826342"/>
            <a:ext cx="446400" cy="446400"/>
          </a:xfrm>
          <a:prstGeom prst="rect">
            <a:avLst/>
          </a:prstGeom>
        </p:spPr>
      </p:pic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807D492F-2154-1FD4-50EF-33F240AFBB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8" name="Graphic 17" descr="Office worker female outline">
            <a:extLst>
              <a:ext uri="{FF2B5EF4-FFF2-40B4-BE49-F238E27FC236}">
                <a16:creationId xmlns:a16="http://schemas.microsoft.com/office/drawing/2014/main" id="{1A5FC70B-45C4-3857-2F2D-A60203E296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23847" y="4571"/>
            <a:ext cx="444971" cy="444971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73E77F30-8BF7-AB84-9957-CA77D14857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26" name="Graphic 25" descr="Office worker female with solid fill">
            <a:extLst>
              <a:ext uri="{FF2B5EF4-FFF2-40B4-BE49-F238E27FC236}">
                <a16:creationId xmlns:a16="http://schemas.microsoft.com/office/drawing/2014/main" id="{7457463F-64C7-F48D-AB32-0E1237A08C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2891" y="749542"/>
            <a:ext cx="446400" cy="446400"/>
          </a:xfrm>
          <a:prstGeom prst="rect">
            <a:avLst/>
          </a:prstGeom>
        </p:spPr>
      </p:pic>
      <p:pic>
        <p:nvPicPr>
          <p:cNvPr id="27" name="Graphic 26" descr="Office worker male outline">
            <a:extLst>
              <a:ext uri="{FF2B5EF4-FFF2-40B4-BE49-F238E27FC236}">
                <a16:creationId xmlns:a16="http://schemas.microsoft.com/office/drawing/2014/main" id="{32270D89-9516-CBC2-2B5E-D9EF627709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8818" y="303142"/>
            <a:ext cx="446400" cy="446400"/>
          </a:xfrm>
          <a:prstGeom prst="rect">
            <a:avLst/>
          </a:prstGeom>
        </p:spPr>
      </p:pic>
      <p:pic>
        <p:nvPicPr>
          <p:cNvPr id="133" name="Graphic 132" descr="Office worker female outline">
            <a:extLst>
              <a:ext uri="{FF2B5EF4-FFF2-40B4-BE49-F238E27FC236}">
                <a16:creationId xmlns:a16="http://schemas.microsoft.com/office/drawing/2014/main" id="{31385D9D-1D89-2044-03D4-8674FC991E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34" name="Graphic 133" descr="Office worker male with solid fill">
            <a:extLst>
              <a:ext uri="{FF2B5EF4-FFF2-40B4-BE49-F238E27FC236}">
                <a16:creationId xmlns:a16="http://schemas.microsoft.com/office/drawing/2014/main" id="{EA4EF0FF-8CFA-EFB7-01F0-83B852FBD2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35" name="Graphic 134" descr="Office worker female with solid fill">
            <a:extLst>
              <a:ext uri="{FF2B5EF4-FFF2-40B4-BE49-F238E27FC236}">
                <a16:creationId xmlns:a16="http://schemas.microsoft.com/office/drawing/2014/main" id="{4145A946-E011-039C-3227-BA74333E700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0566" y="978742"/>
            <a:ext cx="446400" cy="446400"/>
          </a:xfrm>
          <a:prstGeom prst="rect">
            <a:avLst/>
          </a:prstGeom>
        </p:spPr>
      </p:pic>
      <p:pic>
        <p:nvPicPr>
          <p:cNvPr id="136" name="Graphic 135" descr="Office worker male outline">
            <a:extLst>
              <a:ext uri="{FF2B5EF4-FFF2-40B4-BE49-F238E27FC236}">
                <a16:creationId xmlns:a16="http://schemas.microsoft.com/office/drawing/2014/main" id="{1FD1DB17-DDD5-B4A8-AFEB-F714982480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37" name="Graphic 136" descr="Office worker female outline">
            <a:extLst>
              <a:ext uri="{FF2B5EF4-FFF2-40B4-BE49-F238E27FC236}">
                <a16:creationId xmlns:a16="http://schemas.microsoft.com/office/drawing/2014/main" id="{43518C45-5CFC-DD28-58A6-D0E12BEA26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76247" y="156971"/>
            <a:ext cx="444971" cy="444971"/>
          </a:xfrm>
          <a:prstGeom prst="rect">
            <a:avLst/>
          </a:prstGeom>
        </p:spPr>
      </p:pic>
      <p:pic>
        <p:nvPicPr>
          <p:cNvPr id="138" name="Graphic 137" descr="Office worker male with solid fill">
            <a:extLst>
              <a:ext uri="{FF2B5EF4-FFF2-40B4-BE49-F238E27FC236}">
                <a16:creationId xmlns:a16="http://schemas.microsoft.com/office/drawing/2014/main" id="{B12692E8-40CB-B20E-6172-7977965CE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1218" y="155542"/>
            <a:ext cx="446400" cy="446400"/>
          </a:xfrm>
          <a:prstGeom prst="rect">
            <a:avLst/>
          </a:prstGeom>
        </p:spPr>
      </p:pic>
      <p:pic>
        <p:nvPicPr>
          <p:cNvPr id="139" name="Graphic 138" descr="Office worker female with solid fill">
            <a:extLst>
              <a:ext uri="{FF2B5EF4-FFF2-40B4-BE49-F238E27FC236}">
                <a16:creationId xmlns:a16="http://schemas.microsoft.com/office/drawing/2014/main" id="{C3233560-DCD6-A3B4-539E-886E28247AF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901942"/>
            <a:ext cx="446400" cy="446400"/>
          </a:xfrm>
          <a:prstGeom prst="rect">
            <a:avLst/>
          </a:prstGeom>
        </p:spPr>
      </p:pic>
      <p:pic>
        <p:nvPicPr>
          <p:cNvPr id="140" name="Graphic 139" descr="Office worker male outline">
            <a:extLst>
              <a:ext uri="{FF2B5EF4-FFF2-40B4-BE49-F238E27FC236}">
                <a16:creationId xmlns:a16="http://schemas.microsoft.com/office/drawing/2014/main" id="{FF853C19-6619-84C6-D15C-F43F5DC094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21218" y="455542"/>
            <a:ext cx="446400" cy="446400"/>
          </a:xfrm>
          <a:prstGeom prst="rect">
            <a:avLst/>
          </a:prstGeom>
        </p:spPr>
      </p:pic>
      <p:pic>
        <p:nvPicPr>
          <p:cNvPr id="141" name="Graphic 140" descr="Office worker female outline">
            <a:extLst>
              <a:ext uri="{FF2B5EF4-FFF2-40B4-BE49-F238E27FC236}">
                <a16:creationId xmlns:a16="http://schemas.microsoft.com/office/drawing/2014/main" id="{BB4E53C7-1D3F-280C-CB04-ADF3BDE1C2E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13922" y="386171"/>
            <a:ext cx="444971" cy="444971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511DEDD6-8DD8-6C00-2CDF-C3941360707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43" name="Graphic 142" descr="Office worker female with solid fill">
            <a:extLst>
              <a:ext uri="{FF2B5EF4-FFF2-40B4-BE49-F238E27FC236}">
                <a16:creationId xmlns:a16="http://schemas.microsoft.com/office/drawing/2014/main" id="{0FC1A900-2C92-73FF-F4EC-B3822319C55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02966" y="1131142"/>
            <a:ext cx="446400" cy="446400"/>
          </a:xfrm>
          <a:prstGeom prst="rect">
            <a:avLst/>
          </a:prstGeom>
        </p:spPr>
      </p:pic>
      <p:pic>
        <p:nvPicPr>
          <p:cNvPr id="144" name="Graphic 143" descr="Office worker male outline">
            <a:extLst>
              <a:ext uri="{FF2B5EF4-FFF2-40B4-BE49-F238E27FC236}">
                <a16:creationId xmlns:a16="http://schemas.microsoft.com/office/drawing/2014/main" id="{891B8D04-8233-D9E8-E96B-4D70A37AA2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145" name="Graphic 144" descr="Office worker female outline">
            <a:extLst>
              <a:ext uri="{FF2B5EF4-FFF2-40B4-BE49-F238E27FC236}">
                <a16:creationId xmlns:a16="http://schemas.microsoft.com/office/drawing/2014/main" id="{76DDAE03-C9B7-471A-CCFC-A2F337CCD11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146" name="Graphic 145" descr="Office worker male with solid fill">
            <a:extLst>
              <a:ext uri="{FF2B5EF4-FFF2-40B4-BE49-F238E27FC236}">
                <a16:creationId xmlns:a16="http://schemas.microsoft.com/office/drawing/2014/main" id="{7B5D6377-E823-C45E-A0D5-AD1C185BF3C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3618" y="307942"/>
            <a:ext cx="446400" cy="446400"/>
          </a:xfrm>
          <a:prstGeom prst="rect">
            <a:avLst/>
          </a:prstGeom>
        </p:spPr>
      </p:pic>
      <p:pic>
        <p:nvPicPr>
          <p:cNvPr id="147" name="Graphic 146" descr="Office worker female with solid fill">
            <a:extLst>
              <a:ext uri="{FF2B5EF4-FFF2-40B4-BE49-F238E27FC236}">
                <a16:creationId xmlns:a16="http://schemas.microsoft.com/office/drawing/2014/main" id="{224F107B-F28A-CB92-E089-EA658619DD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17691" y="1054342"/>
            <a:ext cx="446400" cy="446400"/>
          </a:xfrm>
          <a:prstGeom prst="rect">
            <a:avLst/>
          </a:prstGeom>
        </p:spPr>
      </p:pic>
      <p:pic>
        <p:nvPicPr>
          <p:cNvPr id="148" name="Graphic 147" descr="Office worker male outline">
            <a:extLst>
              <a:ext uri="{FF2B5EF4-FFF2-40B4-BE49-F238E27FC236}">
                <a16:creationId xmlns:a16="http://schemas.microsoft.com/office/drawing/2014/main" id="{5E7692EF-C912-6088-8155-8623595FBC2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73618" y="607942"/>
            <a:ext cx="446400" cy="446400"/>
          </a:xfrm>
          <a:prstGeom prst="rect">
            <a:avLst/>
          </a:prstGeom>
        </p:spPr>
      </p:pic>
      <p:pic>
        <p:nvPicPr>
          <p:cNvPr id="149" name="Graphic 148" descr="Office worker female outline">
            <a:extLst>
              <a:ext uri="{FF2B5EF4-FFF2-40B4-BE49-F238E27FC236}">
                <a16:creationId xmlns:a16="http://schemas.microsoft.com/office/drawing/2014/main" id="{7B18DE37-092C-DEA8-B121-0E7C6040238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150" name="Graphic 149" descr="Office worker male with solid fill">
            <a:extLst>
              <a:ext uri="{FF2B5EF4-FFF2-40B4-BE49-F238E27FC236}">
                <a16:creationId xmlns:a16="http://schemas.microsoft.com/office/drawing/2014/main" id="{0AD7AAE3-53FC-49AF-70CB-43CAE2B89FE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151" name="Graphic 150" descr="Office worker female with solid fill">
            <a:extLst>
              <a:ext uri="{FF2B5EF4-FFF2-40B4-BE49-F238E27FC236}">
                <a16:creationId xmlns:a16="http://schemas.microsoft.com/office/drawing/2014/main" id="{3FE77139-9858-B181-67BA-5FA103FC621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020601" y="347313"/>
            <a:ext cx="446400" cy="446400"/>
          </a:xfrm>
          <a:prstGeom prst="rect">
            <a:avLst/>
          </a:prstGeom>
        </p:spPr>
      </p:pic>
      <p:pic>
        <p:nvPicPr>
          <p:cNvPr id="152" name="Graphic 151" descr="Office worker male outline">
            <a:extLst>
              <a:ext uri="{FF2B5EF4-FFF2-40B4-BE49-F238E27FC236}">
                <a16:creationId xmlns:a16="http://schemas.microsoft.com/office/drawing/2014/main" id="{4217DFA1-CB72-7F48-DBB9-6C74CF42CF9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711293" y="837142"/>
            <a:ext cx="446400" cy="446400"/>
          </a:xfrm>
          <a:prstGeom prst="rect">
            <a:avLst/>
          </a:prstGeom>
        </p:spPr>
      </p:pic>
      <p:pic>
        <p:nvPicPr>
          <p:cNvPr id="153" name="Graphic 152" descr="Office worker female outline">
            <a:extLst>
              <a:ext uri="{FF2B5EF4-FFF2-40B4-BE49-F238E27FC236}">
                <a16:creationId xmlns:a16="http://schemas.microsoft.com/office/drawing/2014/main" id="{4DF34E68-FC9D-D949-BF5B-73C7B6E7239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81047" y="461771"/>
            <a:ext cx="444971" cy="444971"/>
          </a:xfrm>
          <a:prstGeom prst="rect">
            <a:avLst/>
          </a:prstGeom>
        </p:spPr>
      </p:pic>
      <p:pic>
        <p:nvPicPr>
          <p:cNvPr id="154" name="Graphic 153" descr="Office worker male with solid fill">
            <a:extLst>
              <a:ext uri="{FF2B5EF4-FFF2-40B4-BE49-F238E27FC236}">
                <a16:creationId xmlns:a16="http://schemas.microsoft.com/office/drawing/2014/main" id="{AA5696DE-22CD-AB54-0042-4A1A0CFBFB1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26018" y="460342"/>
            <a:ext cx="446400" cy="446400"/>
          </a:xfrm>
          <a:prstGeom prst="rect">
            <a:avLst/>
          </a:prstGeom>
        </p:spPr>
      </p:pic>
      <p:pic>
        <p:nvPicPr>
          <p:cNvPr id="155" name="Graphic 154" descr="Office worker female with solid fill">
            <a:extLst>
              <a:ext uri="{FF2B5EF4-FFF2-40B4-BE49-F238E27FC236}">
                <a16:creationId xmlns:a16="http://schemas.microsoft.com/office/drawing/2014/main" id="{37C28CAE-A64B-AC6E-135F-0AA6A5547CF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6255" y="574252"/>
            <a:ext cx="446400" cy="446400"/>
          </a:xfrm>
          <a:prstGeom prst="rect">
            <a:avLst/>
          </a:prstGeom>
        </p:spPr>
      </p:pic>
      <p:pic>
        <p:nvPicPr>
          <p:cNvPr id="156" name="Graphic 155" descr="Office worker male outline">
            <a:extLst>
              <a:ext uri="{FF2B5EF4-FFF2-40B4-BE49-F238E27FC236}">
                <a16:creationId xmlns:a16="http://schemas.microsoft.com/office/drawing/2014/main" id="{6C0C17FF-45F1-6D38-A479-C96C3D355AB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018" y="760342"/>
            <a:ext cx="446400" cy="446400"/>
          </a:xfrm>
          <a:prstGeom prst="rect">
            <a:avLst/>
          </a:prstGeom>
        </p:spPr>
      </p:pic>
      <p:pic>
        <p:nvPicPr>
          <p:cNvPr id="157" name="Graphic 156" descr="Office worker female outline">
            <a:extLst>
              <a:ext uri="{FF2B5EF4-FFF2-40B4-BE49-F238E27FC236}">
                <a16:creationId xmlns:a16="http://schemas.microsoft.com/office/drawing/2014/main" id="{FD21041C-109F-7637-8E4C-96D3C242960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18722" y="690971"/>
            <a:ext cx="444971" cy="444971"/>
          </a:xfrm>
          <a:prstGeom prst="rect">
            <a:avLst/>
          </a:prstGeom>
        </p:spPr>
      </p:pic>
      <p:pic>
        <p:nvPicPr>
          <p:cNvPr id="158" name="Graphic 157" descr="Office worker male with solid fill">
            <a:extLst>
              <a:ext uri="{FF2B5EF4-FFF2-40B4-BE49-F238E27FC236}">
                <a16:creationId xmlns:a16="http://schemas.microsoft.com/office/drawing/2014/main" id="{CCDA5898-E54D-E4B6-E5D2-240A882C26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63693" y="689542"/>
            <a:ext cx="446400" cy="446400"/>
          </a:xfrm>
          <a:prstGeom prst="rect">
            <a:avLst/>
          </a:prstGeom>
        </p:spPr>
      </p:pic>
      <p:pic>
        <p:nvPicPr>
          <p:cNvPr id="159" name="Graphic 158" descr="Office worker female with solid fill">
            <a:extLst>
              <a:ext uri="{FF2B5EF4-FFF2-40B4-BE49-F238E27FC236}">
                <a16:creationId xmlns:a16="http://schemas.microsoft.com/office/drawing/2014/main" id="{25FE85E4-3315-39F7-508C-9B09D9CC69B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26535" y="689542"/>
            <a:ext cx="446400" cy="446400"/>
          </a:xfrm>
          <a:prstGeom prst="rect">
            <a:avLst/>
          </a:prstGeom>
        </p:spPr>
      </p:pic>
      <p:pic>
        <p:nvPicPr>
          <p:cNvPr id="160" name="Graphic 159" descr="Office worker male outline">
            <a:extLst>
              <a:ext uri="{FF2B5EF4-FFF2-40B4-BE49-F238E27FC236}">
                <a16:creationId xmlns:a16="http://schemas.microsoft.com/office/drawing/2014/main" id="{EF8F9214-C53F-1DEE-4957-EE35B15FD7F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3693" y="989542"/>
            <a:ext cx="446400" cy="446400"/>
          </a:xfrm>
          <a:prstGeom prst="rect">
            <a:avLst/>
          </a:prstGeom>
        </p:spPr>
      </p:pic>
      <p:pic>
        <p:nvPicPr>
          <p:cNvPr id="161" name="Graphic 160" descr="Office worker female outline">
            <a:extLst>
              <a:ext uri="{FF2B5EF4-FFF2-40B4-BE49-F238E27FC236}">
                <a16:creationId xmlns:a16="http://schemas.microsoft.com/office/drawing/2014/main" id="{4063968E-C42D-0EA8-0C70-3F7C4A0F311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933447" y="614171"/>
            <a:ext cx="444971" cy="444971"/>
          </a:xfrm>
          <a:prstGeom prst="rect">
            <a:avLst/>
          </a:prstGeom>
        </p:spPr>
      </p:pic>
      <p:pic>
        <p:nvPicPr>
          <p:cNvPr id="162" name="Graphic 161" descr="Office worker male with solid fill">
            <a:extLst>
              <a:ext uri="{FF2B5EF4-FFF2-40B4-BE49-F238E27FC236}">
                <a16:creationId xmlns:a16="http://schemas.microsoft.com/office/drawing/2014/main" id="{43A93A2D-1DE2-85A4-9DB5-11F2A64EB2D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78418" y="612742"/>
            <a:ext cx="446400" cy="446400"/>
          </a:xfrm>
          <a:prstGeom prst="rect">
            <a:avLst/>
          </a:prstGeom>
        </p:spPr>
      </p:pic>
      <p:pic>
        <p:nvPicPr>
          <p:cNvPr id="163" name="Graphic 162" descr="Office worker female with solid fill">
            <a:extLst>
              <a:ext uri="{FF2B5EF4-FFF2-40B4-BE49-F238E27FC236}">
                <a16:creationId xmlns:a16="http://schemas.microsoft.com/office/drawing/2014/main" id="{6B823F82-68DE-CDE8-15F8-68866D20AEE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154296" y="9416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23450685-0761-B608-F794-4721B802D88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65" name="Graphic 164" descr="Office worker female outline">
            <a:extLst>
              <a:ext uri="{FF2B5EF4-FFF2-40B4-BE49-F238E27FC236}">
                <a16:creationId xmlns:a16="http://schemas.microsoft.com/office/drawing/2014/main" id="{C4D44C10-C585-5730-46E9-89E91D56083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271122" y="843371"/>
            <a:ext cx="444971" cy="444971"/>
          </a:xfrm>
          <a:prstGeom prst="rect">
            <a:avLst/>
          </a:prstGeom>
        </p:spPr>
      </p:pic>
      <p:pic>
        <p:nvPicPr>
          <p:cNvPr id="166" name="Graphic 165" descr="Office worker male with solid fill">
            <a:extLst>
              <a:ext uri="{FF2B5EF4-FFF2-40B4-BE49-F238E27FC236}">
                <a16:creationId xmlns:a16="http://schemas.microsoft.com/office/drawing/2014/main" id="{C184D1E8-CCCE-839D-E9B8-6F0B591BBBA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716093" y="841942"/>
            <a:ext cx="446400" cy="446400"/>
          </a:xfrm>
          <a:prstGeom prst="rect">
            <a:avLst/>
          </a:prstGeom>
        </p:spPr>
      </p:pic>
      <p:pic>
        <p:nvPicPr>
          <p:cNvPr id="167" name="Graphic 166" descr="Office worker female with solid fill">
            <a:extLst>
              <a:ext uri="{FF2B5EF4-FFF2-40B4-BE49-F238E27FC236}">
                <a16:creationId xmlns:a16="http://schemas.microsoft.com/office/drawing/2014/main" id="{C21F81C9-BBC2-B820-7801-744D4F0962C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37442" y="912742"/>
            <a:ext cx="446400" cy="446400"/>
          </a:xfrm>
          <a:prstGeom prst="rect">
            <a:avLst/>
          </a:prstGeom>
        </p:spPr>
      </p:pic>
      <p:pic>
        <p:nvPicPr>
          <p:cNvPr id="168" name="Graphic 167" descr="Office worker male outline">
            <a:extLst>
              <a:ext uri="{FF2B5EF4-FFF2-40B4-BE49-F238E27FC236}">
                <a16:creationId xmlns:a16="http://schemas.microsoft.com/office/drawing/2014/main" id="{F406797E-5DBC-EBB1-0F83-4090A40175C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016093" y="1141942"/>
            <a:ext cx="446400" cy="446400"/>
          </a:xfrm>
          <a:prstGeom prst="rect">
            <a:avLst/>
          </a:prstGeom>
        </p:spPr>
      </p:pic>
      <p:pic>
        <p:nvPicPr>
          <p:cNvPr id="169" name="Graphic 168" descr="Office worker female outline">
            <a:extLst>
              <a:ext uri="{FF2B5EF4-FFF2-40B4-BE49-F238E27FC236}">
                <a16:creationId xmlns:a16="http://schemas.microsoft.com/office/drawing/2014/main" id="{3E4256F5-B313-B673-EDF5-CF6A71F7479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085847" y="766571"/>
            <a:ext cx="444971" cy="444971"/>
          </a:xfrm>
          <a:prstGeom prst="rect">
            <a:avLst/>
          </a:prstGeom>
        </p:spPr>
      </p:pic>
      <p:pic>
        <p:nvPicPr>
          <p:cNvPr id="170" name="Graphic 169" descr="Office worker male with solid fill">
            <a:extLst>
              <a:ext uri="{FF2B5EF4-FFF2-40B4-BE49-F238E27FC236}">
                <a16:creationId xmlns:a16="http://schemas.microsoft.com/office/drawing/2014/main" id="{6197A7CF-8CCD-4B89-9372-2686C10A8D2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530818" y="765142"/>
            <a:ext cx="446400" cy="446400"/>
          </a:xfrm>
          <a:prstGeom prst="rect">
            <a:avLst/>
          </a:prstGeom>
        </p:spPr>
      </p:pic>
      <p:pic>
        <p:nvPicPr>
          <p:cNvPr id="171" name="Graphic 170" descr="Office worker female with solid fill">
            <a:extLst>
              <a:ext uri="{FF2B5EF4-FFF2-40B4-BE49-F238E27FC236}">
                <a16:creationId xmlns:a16="http://schemas.microsoft.com/office/drawing/2014/main" id="{2F5E04AD-A1E4-C763-C311-B4F4A386D0F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58447" y="455542"/>
            <a:ext cx="446400" cy="446400"/>
          </a:xfrm>
          <a:prstGeom prst="rect">
            <a:avLst/>
          </a:prstGeom>
        </p:spPr>
      </p:pic>
      <p:pic>
        <p:nvPicPr>
          <p:cNvPr id="172" name="Graphic 171" descr="Office worker male outline">
            <a:extLst>
              <a:ext uri="{FF2B5EF4-FFF2-40B4-BE49-F238E27FC236}">
                <a16:creationId xmlns:a16="http://schemas.microsoft.com/office/drawing/2014/main" id="{8A879723-5735-FDA3-24B5-3F5A8E51A8E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830818" y="1065142"/>
            <a:ext cx="446400" cy="446400"/>
          </a:xfrm>
          <a:prstGeom prst="rect">
            <a:avLst/>
          </a:prstGeom>
        </p:spPr>
      </p:pic>
      <p:pic>
        <p:nvPicPr>
          <p:cNvPr id="173" name="Graphic 172" descr="Office worker female outline">
            <a:extLst>
              <a:ext uri="{FF2B5EF4-FFF2-40B4-BE49-F238E27FC236}">
                <a16:creationId xmlns:a16="http://schemas.microsoft.com/office/drawing/2014/main" id="{2D0BA94D-3F53-7010-1569-EAAE6084094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23522" y="995771"/>
            <a:ext cx="444971" cy="444971"/>
          </a:xfrm>
          <a:prstGeom prst="rect">
            <a:avLst/>
          </a:prstGeom>
        </p:spPr>
      </p:pic>
      <p:pic>
        <p:nvPicPr>
          <p:cNvPr id="174" name="Graphic 173" descr="Office worker male with solid fill">
            <a:extLst>
              <a:ext uri="{FF2B5EF4-FFF2-40B4-BE49-F238E27FC236}">
                <a16:creationId xmlns:a16="http://schemas.microsoft.com/office/drawing/2014/main" id="{52C2F004-7B15-6C9B-F6A5-57BE50613E7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868493" y="994342"/>
            <a:ext cx="446400" cy="446400"/>
          </a:xfrm>
          <a:prstGeom prst="rect">
            <a:avLst/>
          </a:prstGeom>
        </p:spPr>
      </p:pic>
      <p:pic>
        <p:nvPicPr>
          <p:cNvPr id="175" name="Graphic 174" descr="Office worker female with solid fill">
            <a:extLst>
              <a:ext uri="{FF2B5EF4-FFF2-40B4-BE49-F238E27FC236}">
                <a16:creationId xmlns:a16="http://schemas.microsoft.com/office/drawing/2014/main" id="{537E5C2E-4DC1-0853-3222-99587D88E03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46855" y="363422"/>
            <a:ext cx="446400" cy="446400"/>
          </a:xfrm>
          <a:prstGeom prst="rect">
            <a:avLst/>
          </a:prstGeom>
        </p:spPr>
      </p:pic>
      <p:pic>
        <p:nvPicPr>
          <p:cNvPr id="176" name="Graphic 175" descr="Office worker male outline">
            <a:extLst>
              <a:ext uri="{FF2B5EF4-FFF2-40B4-BE49-F238E27FC236}">
                <a16:creationId xmlns:a16="http://schemas.microsoft.com/office/drawing/2014/main" id="{A93BD079-AAA3-6267-ED04-81FD0CE145B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87858" y="926762"/>
            <a:ext cx="446400" cy="446400"/>
          </a:xfrm>
          <a:prstGeom prst="rect">
            <a:avLst/>
          </a:prstGeom>
        </p:spPr>
      </p:pic>
      <p:pic>
        <p:nvPicPr>
          <p:cNvPr id="177" name="Graphic 176" descr="Office worker female outline">
            <a:extLst>
              <a:ext uri="{FF2B5EF4-FFF2-40B4-BE49-F238E27FC236}">
                <a16:creationId xmlns:a16="http://schemas.microsoft.com/office/drawing/2014/main" id="{753668BF-61DC-D1F1-8DEA-D35A2574AC0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38247" y="918971"/>
            <a:ext cx="444971" cy="444971"/>
          </a:xfrm>
          <a:prstGeom prst="rect">
            <a:avLst/>
          </a:prstGeom>
        </p:spPr>
      </p:pic>
      <p:pic>
        <p:nvPicPr>
          <p:cNvPr id="178" name="Graphic 177" descr="Office worker male with solid fill">
            <a:extLst>
              <a:ext uri="{FF2B5EF4-FFF2-40B4-BE49-F238E27FC236}">
                <a16:creationId xmlns:a16="http://schemas.microsoft.com/office/drawing/2014/main" id="{8B1890F6-F9E5-8FA6-13C1-FD161D0E738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3218" y="9175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1E4E20FC-ADCD-0925-F3F5-B6D0A11B540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0" name="Graphic 179" descr="Office worker male outline">
            <a:extLst>
              <a:ext uri="{FF2B5EF4-FFF2-40B4-BE49-F238E27FC236}">
                <a16:creationId xmlns:a16="http://schemas.microsoft.com/office/drawing/2014/main" id="{2CDFCCA6-3DDE-C89D-F319-9FBA5A5A918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603304" y="409942"/>
            <a:ext cx="446400" cy="446400"/>
          </a:xfrm>
          <a:prstGeom prst="rect">
            <a:avLst/>
          </a:prstGeom>
        </p:spPr>
      </p:pic>
      <p:pic>
        <p:nvPicPr>
          <p:cNvPr id="181" name="Graphic 180" descr="Office worker female outline">
            <a:extLst>
              <a:ext uri="{FF2B5EF4-FFF2-40B4-BE49-F238E27FC236}">
                <a16:creationId xmlns:a16="http://schemas.microsoft.com/office/drawing/2014/main" id="{540E551C-40CB-162E-9924-98BD5C4DE1D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697173" y="1065856"/>
            <a:ext cx="444971" cy="444971"/>
          </a:xfrm>
          <a:prstGeom prst="rect">
            <a:avLst/>
          </a:prstGeom>
        </p:spPr>
      </p:pic>
      <p:pic>
        <p:nvPicPr>
          <p:cNvPr id="182" name="Graphic 181" descr="Office worker male with solid fill">
            <a:extLst>
              <a:ext uri="{FF2B5EF4-FFF2-40B4-BE49-F238E27FC236}">
                <a16:creationId xmlns:a16="http://schemas.microsoft.com/office/drawing/2014/main" id="{18F65379-2B6F-B7D8-2720-8B2AA5658FE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0893" y="1146742"/>
            <a:ext cx="446400" cy="446400"/>
          </a:xfrm>
          <a:prstGeom prst="rect">
            <a:avLst/>
          </a:prstGeom>
        </p:spPr>
      </p:pic>
      <p:pic>
        <p:nvPicPr>
          <p:cNvPr id="183" name="Graphic 182" descr="Office worker female with solid fill">
            <a:extLst>
              <a:ext uri="{FF2B5EF4-FFF2-40B4-BE49-F238E27FC236}">
                <a16:creationId xmlns:a16="http://schemas.microsoft.com/office/drawing/2014/main" id="{A315A466-6B32-BE58-D0F6-D992E079948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712891" y="38542"/>
            <a:ext cx="446400" cy="446400"/>
          </a:xfrm>
          <a:prstGeom prst="rect">
            <a:avLst/>
          </a:prstGeom>
        </p:spPr>
      </p:pic>
      <p:pic>
        <p:nvPicPr>
          <p:cNvPr id="184" name="Graphic 183" descr="Office worker male outline">
            <a:extLst>
              <a:ext uri="{FF2B5EF4-FFF2-40B4-BE49-F238E27FC236}">
                <a16:creationId xmlns:a16="http://schemas.microsoft.com/office/drawing/2014/main" id="{10E9F7D6-67E0-2D60-957A-3226C3A0A43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19759" y="813903"/>
            <a:ext cx="446400" cy="446400"/>
          </a:xfrm>
          <a:prstGeom prst="rect">
            <a:avLst/>
          </a:prstGeom>
        </p:spPr>
      </p:pic>
      <p:pic>
        <p:nvPicPr>
          <p:cNvPr id="185" name="Graphic 184" descr="Office worker female outline">
            <a:extLst>
              <a:ext uri="{FF2B5EF4-FFF2-40B4-BE49-F238E27FC236}">
                <a16:creationId xmlns:a16="http://schemas.microsoft.com/office/drawing/2014/main" id="{B79AC60E-4D59-1D8C-0670-8712FBF73AF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90647" y="1071371"/>
            <a:ext cx="444971" cy="444971"/>
          </a:xfrm>
          <a:prstGeom prst="rect">
            <a:avLst/>
          </a:prstGeom>
        </p:spPr>
      </p:pic>
      <p:pic>
        <p:nvPicPr>
          <p:cNvPr id="186" name="Graphic 185" descr="Office worker male with solid fill">
            <a:extLst>
              <a:ext uri="{FF2B5EF4-FFF2-40B4-BE49-F238E27FC236}">
                <a16:creationId xmlns:a16="http://schemas.microsoft.com/office/drawing/2014/main" id="{309027B7-7A16-47B4-BAF4-4FB6DAE331E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835618" y="1069942"/>
            <a:ext cx="446400" cy="446400"/>
          </a:xfrm>
          <a:prstGeom prst="rect">
            <a:avLst/>
          </a:prstGeom>
        </p:spPr>
      </p:pic>
      <p:pic>
        <p:nvPicPr>
          <p:cNvPr id="187" name="Graphic 186" descr="Office worker female with solid fill">
            <a:extLst>
              <a:ext uri="{FF2B5EF4-FFF2-40B4-BE49-F238E27FC236}">
                <a16:creationId xmlns:a16="http://schemas.microsoft.com/office/drawing/2014/main" id="{B2D10A81-31F0-DD07-C965-3F3C3D9E595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237532" y="10571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0C6E9116-A721-5714-CF26-975C77C5C7E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89" name="Graphic 188" descr="Office worker male with solid fill">
            <a:extLst>
              <a:ext uri="{FF2B5EF4-FFF2-40B4-BE49-F238E27FC236}">
                <a16:creationId xmlns:a16="http://schemas.microsoft.com/office/drawing/2014/main" id="{6BB854C8-990D-3E41-D74A-A57BF7EF1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4093" y="1562766"/>
            <a:ext cx="446400" cy="446400"/>
          </a:xfrm>
          <a:prstGeom prst="rect">
            <a:avLst/>
          </a:prstGeom>
        </p:spPr>
      </p:pic>
      <p:pic>
        <p:nvPicPr>
          <p:cNvPr id="190" name="Graphic 189" descr="Office worker female with solid fill">
            <a:extLst>
              <a:ext uri="{FF2B5EF4-FFF2-40B4-BE49-F238E27FC236}">
                <a16:creationId xmlns:a16="http://schemas.microsoft.com/office/drawing/2014/main" id="{44B51FC5-6919-518F-4E37-20FB56A5F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8166" y="2309166"/>
            <a:ext cx="446400" cy="446400"/>
          </a:xfrm>
          <a:prstGeom prst="rect">
            <a:avLst/>
          </a:prstGeom>
        </p:spPr>
      </p:pic>
      <p:pic>
        <p:nvPicPr>
          <p:cNvPr id="192" name="Graphic 191" descr="Office worker female with solid fill">
            <a:extLst>
              <a:ext uri="{FF2B5EF4-FFF2-40B4-BE49-F238E27FC236}">
                <a16:creationId xmlns:a16="http://schemas.microsoft.com/office/drawing/2014/main" id="{0B231AC2-DE1A-0ECB-0806-22E87AB6D3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2891" y="2232366"/>
            <a:ext cx="446400" cy="446400"/>
          </a:xfrm>
          <a:prstGeom prst="rect">
            <a:avLst/>
          </a:prstGeom>
        </p:spPr>
      </p:pic>
      <p:pic>
        <p:nvPicPr>
          <p:cNvPr id="193" name="Graphic 192" descr="Office worker male outline">
            <a:extLst>
              <a:ext uri="{FF2B5EF4-FFF2-40B4-BE49-F238E27FC236}">
                <a16:creationId xmlns:a16="http://schemas.microsoft.com/office/drawing/2014/main" id="{EBF7341E-FD65-FB96-49FA-862CD88D10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8818" y="1785966"/>
            <a:ext cx="446400" cy="446400"/>
          </a:xfrm>
          <a:prstGeom prst="rect">
            <a:avLst/>
          </a:prstGeom>
        </p:spPr>
      </p:pic>
      <p:pic>
        <p:nvPicPr>
          <p:cNvPr id="194" name="Graphic 193" descr="Office worker female outline">
            <a:extLst>
              <a:ext uri="{FF2B5EF4-FFF2-40B4-BE49-F238E27FC236}">
                <a16:creationId xmlns:a16="http://schemas.microsoft.com/office/drawing/2014/main" id="{CDA22D39-0291-BD44-333E-69E7E4FCC4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1522" y="1716595"/>
            <a:ext cx="444971" cy="444971"/>
          </a:xfrm>
          <a:prstGeom prst="rect">
            <a:avLst/>
          </a:prstGeom>
        </p:spPr>
      </p:pic>
      <p:pic>
        <p:nvPicPr>
          <p:cNvPr id="195" name="Graphic 194" descr="Office worker male with solid fill">
            <a:extLst>
              <a:ext uri="{FF2B5EF4-FFF2-40B4-BE49-F238E27FC236}">
                <a16:creationId xmlns:a16="http://schemas.microsoft.com/office/drawing/2014/main" id="{D644446A-7B5A-0C2B-CAF9-3883E81E64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6493" y="1715166"/>
            <a:ext cx="446400" cy="446400"/>
          </a:xfrm>
          <a:prstGeom prst="rect">
            <a:avLst/>
          </a:prstGeom>
        </p:spPr>
      </p:pic>
      <p:pic>
        <p:nvPicPr>
          <p:cNvPr id="196" name="Graphic 195" descr="Office worker female with solid fill">
            <a:extLst>
              <a:ext uri="{FF2B5EF4-FFF2-40B4-BE49-F238E27FC236}">
                <a16:creationId xmlns:a16="http://schemas.microsoft.com/office/drawing/2014/main" id="{85AEAE1D-1B4A-FC76-F39A-034E68FF48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0566" y="2461566"/>
            <a:ext cx="446400" cy="446400"/>
          </a:xfrm>
          <a:prstGeom prst="rect">
            <a:avLst/>
          </a:prstGeom>
        </p:spPr>
      </p:pic>
      <p:pic>
        <p:nvPicPr>
          <p:cNvPr id="197" name="Graphic 196" descr="Office worker male outline">
            <a:extLst>
              <a:ext uri="{FF2B5EF4-FFF2-40B4-BE49-F238E27FC236}">
                <a16:creationId xmlns:a16="http://schemas.microsoft.com/office/drawing/2014/main" id="{992BAEC8-7F07-FA4E-73EC-9BC580DF64F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06493" y="2015166"/>
            <a:ext cx="446400" cy="446400"/>
          </a:xfrm>
          <a:prstGeom prst="rect">
            <a:avLst/>
          </a:prstGeom>
        </p:spPr>
      </p:pic>
      <p:pic>
        <p:nvPicPr>
          <p:cNvPr id="198" name="Graphic 197" descr="Office worker female outline">
            <a:extLst>
              <a:ext uri="{FF2B5EF4-FFF2-40B4-BE49-F238E27FC236}">
                <a16:creationId xmlns:a16="http://schemas.microsoft.com/office/drawing/2014/main" id="{297E8486-37C7-F708-AC15-C37EFFDF92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76247" y="1639795"/>
            <a:ext cx="444971" cy="444971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DA005283-F906-C68E-852B-70AB408EA0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pic>
        <p:nvPicPr>
          <p:cNvPr id="200" name="Graphic 199" descr="Office worker female with solid fill">
            <a:extLst>
              <a:ext uri="{FF2B5EF4-FFF2-40B4-BE49-F238E27FC236}">
                <a16:creationId xmlns:a16="http://schemas.microsoft.com/office/drawing/2014/main" id="{D6C0DD90-DDFB-7A23-040E-623C14A1D8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2384766"/>
            <a:ext cx="446400" cy="446400"/>
          </a:xfrm>
          <a:prstGeom prst="rect">
            <a:avLst/>
          </a:prstGeom>
        </p:spPr>
      </p:pic>
      <p:pic>
        <p:nvPicPr>
          <p:cNvPr id="201" name="Graphic 200" descr="Office worker male outline">
            <a:extLst>
              <a:ext uri="{FF2B5EF4-FFF2-40B4-BE49-F238E27FC236}">
                <a16:creationId xmlns:a16="http://schemas.microsoft.com/office/drawing/2014/main" id="{055CA3CA-B564-0A92-9DB1-940DD081F3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21218" y="1938366"/>
            <a:ext cx="446400" cy="446400"/>
          </a:xfrm>
          <a:prstGeom prst="rect">
            <a:avLst/>
          </a:prstGeom>
        </p:spPr>
      </p:pic>
      <p:pic>
        <p:nvPicPr>
          <p:cNvPr id="205" name="Graphic 204" descr="Office worker male outline">
            <a:extLst>
              <a:ext uri="{FF2B5EF4-FFF2-40B4-BE49-F238E27FC236}">
                <a16:creationId xmlns:a16="http://schemas.microsoft.com/office/drawing/2014/main" id="{5F6469C3-FD7E-49CD-7012-0E025CCEF85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8893" y="2167566"/>
            <a:ext cx="446400" cy="446400"/>
          </a:xfrm>
          <a:prstGeom prst="rect">
            <a:avLst/>
          </a:prstGeom>
        </p:spPr>
      </p:pic>
      <p:pic>
        <p:nvPicPr>
          <p:cNvPr id="207" name="Graphic 206" descr="Office worker male with solid fill">
            <a:extLst>
              <a:ext uri="{FF2B5EF4-FFF2-40B4-BE49-F238E27FC236}">
                <a16:creationId xmlns:a16="http://schemas.microsoft.com/office/drawing/2014/main" id="{3F33EB96-CFAA-F8D1-2FBE-3E798E0492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3618" y="1790766"/>
            <a:ext cx="446400" cy="446400"/>
          </a:xfrm>
          <a:prstGeom prst="rect">
            <a:avLst/>
          </a:prstGeom>
        </p:spPr>
      </p:pic>
      <p:pic>
        <p:nvPicPr>
          <p:cNvPr id="209" name="Graphic 208" descr="Office worker male outline">
            <a:extLst>
              <a:ext uri="{FF2B5EF4-FFF2-40B4-BE49-F238E27FC236}">
                <a16:creationId xmlns:a16="http://schemas.microsoft.com/office/drawing/2014/main" id="{1FA1476B-F991-6801-C613-676C4553607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73618" y="2090766"/>
            <a:ext cx="446400" cy="446400"/>
          </a:xfrm>
          <a:prstGeom prst="rect">
            <a:avLst/>
          </a:prstGeom>
        </p:spPr>
      </p:pic>
      <p:pic>
        <p:nvPicPr>
          <p:cNvPr id="214" name="Graphic 213" descr="Office worker male with solid fill">
            <a:extLst>
              <a:ext uri="{FF2B5EF4-FFF2-40B4-BE49-F238E27FC236}">
                <a16:creationId xmlns:a16="http://schemas.microsoft.com/office/drawing/2014/main" id="{5E074584-3B1F-A7F3-B8DD-9A8B3CE5DA2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26018" y="1943166"/>
            <a:ext cx="446400" cy="446400"/>
          </a:xfrm>
          <a:prstGeom prst="rect">
            <a:avLst/>
          </a:prstGeom>
        </p:spPr>
      </p:pic>
      <p:pic>
        <p:nvPicPr>
          <p:cNvPr id="215" name="Graphic 214" descr="Office worker female with solid fill">
            <a:extLst>
              <a:ext uri="{FF2B5EF4-FFF2-40B4-BE49-F238E27FC236}">
                <a16:creationId xmlns:a16="http://schemas.microsoft.com/office/drawing/2014/main" id="{463F99F3-8EFF-F551-B74E-A5780744E27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6255" y="2057076"/>
            <a:ext cx="446400" cy="446400"/>
          </a:xfrm>
          <a:prstGeom prst="rect">
            <a:avLst/>
          </a:prstGeom>
        </p:spPr>
      </p:pic>
      <p:pic>
        <p:nvPicPr>
          <p:cNvPr id="216" name="Graphic 215" descr="Office worker male outline">
            <a:extLst>
              <a:ext uri="{FF2B5EF4-FFF2-40B4-BE49-F238E27FC236}">
                <a16:creationId xmlns:a16="http://schemas.microsoft.com/office/drawing/2014/main" id="{8994ED2B-6A1C-4DAB-8196-4867B6237EC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018" y="2243166"/>
            <a:ext cx="446400" cy="446400"/>
          </a:xfrm>
          <a:prstGeom prst="rect">
            <a:avLst/>
          </a:prstGeom>
        </p:spPr>
      </p:pic>
      <p:pic>
        <p:nvPicPr>
          <p:cNvPr id="217" name="Graphic 216" descr="Office worker female outline">
            <a:extLst>
              <a:ext uri="{FF2B5EF4-FFF2-40B4-BE49-F238E27FC236}">
                <a16:creationId xmlns:a16="http://schemas.microsoft.com/office/drawing/2014/main" id="{61BDD6B9-56ED-4033-8125-582682F5CE7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18722" y="2173795"/>
            <a:ext cx="444971" cy="444971"/>
          </a:xfrm>
          <a:prstGeom prst="rect">
            <a:avLst/>
          </a:prstGeom>
        </p:spPr>
      </p:pic>
      <p:pic>
        <p:nvPicPr>
          <p:cNvPr id="219" name="Graphic 218" descr="Office worker female with solid fill">
            <a:extLst>
              <a:ext uri="{FF2B5EF4-FFF2-40B4-BE49-F238E27FC236}">
                <a16:creationId xmlns:a16="http://schemas.microsoft.com/office/drawing/2014/main" id="{3F3B28DE-C046-4EDB-A016-3D9FFC9F83B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26535" y="2172366"/>
            <a:ext cx="446400" cy="446400"/>
          </a:xfrm>
          <a:prstGeom prst="rect">
            <a:avLst/>
          </a:prstGeom>
        </p:spPr>
      </p:pic>
      <p:pic>
        <p:nvPicPr>
          <p:cNvPr id="220" name="Graphic 219" descr="Office worker male outline">
            <a:extLst>
              <a:ext uri="{FF2B5EF4-FFF2-40B4-BE49-F238E27FC236}">
                <a16:creationId xmlns:a16="http://schemas.microsoft.com/office/drawing/2014/main" id="{757AD84F-4C00-F670-F175-6C11BB425E3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3693" y="2472366"/>
            <a:ext cx="446400" cy="446400"/>
          </a:xfrm>
          <a:prstGeom prst="rect">
            <a:avLst/>
          </a:prstGeom>
        </p:spPr>
      </p:pic>
      <p:pic>
        <p:nvPicPr>
          <p:cNvPr id="222" name="Graphic 221" descr="Office worker male with solid fill">
            <a:extLst>
              <a:ext uri="{FF2B5EF4-FFF2-40B4-BE49-F238E27FC236}">
                <a16:creationId xmlns:a16="http://schemas.microsoft.com/office/drawing/2014/main" id="{00C45AB4-7D09-8877-FC3C-6DE3330C06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78418" y="2095566"/>
            <a:ext cx="446400" cy="446400"/>
          </a:xfrm>
          <a:prstGeom prst="rect">
            <a:avLst/>
          </a:prstGeom>
        </p:spPr>
      </p:pic>
      <p:pic>
        <p:nvPicPr>
          <p:cNvPr id="223" name="Graphic 222" descr="Office worker female with solid fill">
            <a:extLst>
              <a:ext uri="{FF2B5EF4-FFF2-40B4-BE49-F238E27FC236}">
                <a16:creationId xmlns:a16="http://schemas.microsoft.com/office/drawing/2014/main" id="{63FECA36-76AC-25E6-6345-532845B4580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802893" y="3855158"/>
            <a:ext cx="446400" cy="446400"/>
          </a:xfrm>
          <a:prstGeom prst="rect">
            <a:avLst/>
          </a:prstGeom>
        </p:spPr>
      </p:pic>
      <p:pic>
        <p:nvPicPr>
          <p:cNvPr id="224" name="Graphic 223" descr="Office worker male outline">
            <a:extLst>
              <a:ext uri="{FF2B5EF4-FFF2-40B4-BE49-F238E27FC236}">
                <a16:creationId xmlns:a16="http://schemas.microsoft.com/office/drawing/2014/main" id="{AD72EC58-C070-47F6-4569-6B5C69FE9F6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78418" y="2395566"/>
            <a:ext cx="446400" cy="446400"/>
          </a:xfrm>
          <a:prstGeom prst="rect">
            <a:avLst/>
          </a:prstGeom>
        </p:spPr>
      </p:pic>
      <p:pic>
        <p:nvPicPr>
          <p:cNvPr id="230" name="Graphic 229" descr="Office worker male with solid fill">
            <a:extLst>
              <a:ext uri="{FF2B5EF4-FFF2-40B4-BE49-F238E27FC236}">
                <a16:creationId xmlns:a16="http://schemas.microsoft.com/office/drawing/2014/main" id="{CDC0AF71-1013-C0B6-F568-0D86A73FC8E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530818" y="2247966"/>
            <a:ext cx="446400" cy="446400"/>
          </a:xfrm>
          <a:prstGeom prst="rect">
            <a:avLst/>
          </a:prstGeom>
        </p:spPr>
      </p:pic>
      <p:pic>
        <p:nvPicPr>
          <p:cNvPr id="231" name="Graphic 230" descr="Office worker male outline">
            <a:extLst>
              <a:ext uri="{FF2B5EF4-FFF2-40B4-BE49-F238E27FC236}">
                <a16:creationId xmlns:a16="http://schemas.microsoft.com/office/drawing/2014/main" id="{66D46FA3-8CF4-1AF9-2F37-67F299E1B84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830818" y="2547966"/>
            <a:ext cx="446400" cy="446400"/>
          </a:xfrm>
          <a:prstGeom prst="rect">
            <a:avLst/>
          </a:prstGeom>
        </p:spPr>
      </p:pic>
      <p:pic>
        <p:nvPicPr>
          <p:cNvPr id="232" name="Graphic 231" descr="Office worker female outline">
            <a:extLst>
              <a:ext uri="{FF2B5EF4-FFF2-40B4-BE49-F238E27FC236}">
                <a16:creationId xmlns:a16="http://schemas.microsoft.com/office/drawing/2014/main" id="{ECEE3060-CDAD-4B30-C108-26902968F47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23522" y="2478595"/>
            <a:ext cx="444971" cy="444971"/>
          </a:xfrm>
          <a:prstGeom prst="rect">
            <a:avLst/>
          </a:prstGeom>
        </p:spPr>
      </p:pic>
      <p:pic>
        <p:nvPicPr>
          <p:cNvPr id="233" name="Graphic 232" descr="Office worker male with solid fill">
            <a:extLst>
              <a:ext uri="{FF2B5EF4-FFF2-40B4-BE49-F238E27FC236}">
                <a16:creationId xmlns:a16="http://schemas.microsoft.com/office/drawing/2014/main" id="{4F88841A-9A89-D301-9FAA-445C6321218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868493" y="2477166"/>
            <a:ext cx="446400" cy="446400"/>
          </a:xfrm>
          <a:prstGeom prst="rect">
            <a:avLst/>
          </a:prstGeom>
        </p:spPr>
      </p:pic>
      <p:pic>
        <p:nvPicPr>
          <p:cNvPr id="234" name="Graphic 233" descr="Office worker female with solid fill">
            <a:extLst>
              <a:ext uri="{FF2B5EF4-FFF2-40B4-BE49-F238E27FC236}">
                <a16:creationId xmlns:a16="http://schemas.microsoft.com/office/drawing/2014/main" id="{7D51141A-6DE1-BD9B-3E6F-D9DEA682593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46855" y="1846246"/>
            <a:ext cx="446400" cy="446400"/>
          </a:xfrm>
          <a:prstGeom prst="rect">
            <a:avLst/>
          </a:prstGeom>
        </p:spPr>
      </p:pic>
      <p:pic>
        <p:nvPicPr>
          <p:cNvPr id="237" name="Graphic 236" descr="Office worker male with solid fill">
            <a:extLst>
              <a:ext uri="{FF2B5EF4-FFF2-40B4-BE49-F238E27FC236}">
                <a16:creationId xmlns:a16="http://schemas.microsoft.com/office/drawing/2014/main" id="{32F35F2C-8549-ECDF-A223-F8E5B02A4290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3218" y="2400366"/>
            <a:ext cx="446400" cy="446400"/>
          </a:xfrm>
          <a:prstGeom prst="rect">
            <a:avLst/>
          </a:prstGeom>
        </p:spPr>
      </p:pic>
      <p:pic>
        <p:nvPicPr>
          <p:cNvPr id="238" name="Graphic 237" descr="Office worker female with solid fill">
            <a:extLst>
              <a:ext uri="{FF2B5EF4-FFF2-40B4-BE49-F238E27FC236}">
                <a16:creationId xmlns:a16="http://schemas.microsoft.com/office/drawing/2014/main" id="{CA989329-A321-A70E-81EF-9759BB47AB4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440446" y="1614481"/>
            <a:ext cx="446400" cy="446400"/>
          </a:xfrm>
          <a:prstGeom prst="rect">
            <a:avLst/>
          </a:prstGeom>
        </p:spPr>
      </p:pic>
      <p:pic>
        <p:nvPicPr>
          <p:cNvPr id="239" name="Graphic 238" descr="Office worker male outline">
            <a:extLst>
              <a:ext uri="{FF2B5EF4-FFF2-40B4-BE49-F238E27FC236}">
                <a16:creationId xmlns:a16="http://schemas.microsoft.com/office/drawing/2014/main" id="{A6ADD559-D1FB-3B9E-8254-76E125E945C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603304" y="1892766"/>
            <a:ext cx="446400" cy="446400"/>
          </a:xfrm>
          <a:prstGeom prst="rect">
            <a:avLst/>
          </a:prstGeom>
        </p:spPr>
      </p:pic>
      <p:pic>
        <p:nvPicPr>
          <p:cNvPr id="240" name="Graphic 239" descr="Office worker female outline">
            <a:extLst>
              <a:ext uri="{FF2B5EF4-FFF2-40B4-BE49-F238E27FC236}">
                <a16:creationId xmlns:a16="http://schemas.microsoft.com/office/drawing/2014/main" id="{6075676A-C85B-29CA-7B31-56987903A42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697173" y="2548680"/>
            <a:ext cx="444971" cy="444971"/>
          </a:xfrm>
          <a:prstGeom prst="rect">
            <a:avLst/>
          </a:prstGeom>
        </p:spPr>
      </p:pic>
      <p:pic>
        <p:nvPicPr>
          <p:cNvPr id="242" name="Graphic 241" descr="Office worker female with solid fill">
            <a:extLst>
              <a:ext uri="{FF2B5EF4-FFF2-40B4-BE49-F238E27FC236}">
                <a16:creationId xmlns:a16="http://schemas.microsoft.com/office/drawing/2014/main" id="{EDAF7F3D-A09A-FB15-1005-818D88BE29D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712891" y="1521366"/>
            <a:ext cx="446400" cy="446400"/>
          </a:xfrm>
          <a:prstGeom prst="rect">
            <a:avLst/>
          </a:prstGeom>
        </p:spPr>
      </p:pic>
      <p:pic>
        <p:nvPicPr>
          <p:cNvPr id="243" name="Graphic 242" descr="Office worker male outline">
            <a:extLst>
              <a:ext uri="{FF2B5EF4-FFF2-40B4-BE49-F238E27FC236}">
                <a16:creationId xmlns:a16="http://schemas.microsoft.com/office/drawing/2014/main" id="{917CF55A-6C5A-B989-C086-94D40DEF33C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722532" y="3832939"/>
            <a:ext cx="446400" cy="446400"/>
          </a:xfrm>
          <a:prstGeom prst="rect">
            <a:avLst/>
          </a:prstGeom>
        </p:spPr>
      </p:pic>
      <p:pic>
        <p:nvPicPr>
          <p:cNvPr id="244" name="Graphic 243" descr="Office worker female outline">
            <a:extLst>
              <a:ext uri="{FF2B5EF4-FFF2-40B4-BE49-F238E27FC236}">
                <a16:creationId xmlns:a16="http://schemas.microsoft.com/office/drawing/2014/main" id="{9BD89DA9-0BA7-2846-CD55-96A7899E99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90647" y="2554195"/>
            <a:ext cx="444971" cy="444971"/>
          </a:xfrm>
          <a:prstGeom prst="rect">
            <a:avLst/>
          </a:prstGeom>
        </p:spPr>
      </p:pic>
      <p:pic>
        <p:nvPicPr>
          <p:cNvPr id="246" name="Graphic 245" descr="Office worker male outline">
            <a:extLst>
              <a:ext uri="{FF2B5EF4-FFF2-40B4-BE49-F238E27FC236}">
                <a16:creationId xmlns:a16="http://schemas.microsoft.com/office/drawing/2014/main" id="{B698FC6F-644C-7CD5-20D4-9443FFA4DF9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22290" y="2263447"/>
            <a:ext cx="446400" cy="446400"/>
          </a:xfrm>
          <a:prstGeom prst="rect">
            <a:avLst/>
          </a:prstGeom>
        </p:spPr>
      </p:pic>
      <p:pic>
        <p:nvPicPr>
          <p:cNvPr id="248" name="Graphic 247" descr="Office worker female with solid fill">
            <a:extLst>
              <a:ext uri="{FF2B5EF4-FFF2-40B4-BE49-F238E27FC236}">
                <a16:creationId xmlns:a16="http://schemas.microsoft.com/office/drawing/2014/main" id="{F86EDBC3-6262-5CBB-E55A-3AE2849A1B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13207" y="3854444"/>
            <a:ext cx="446400" cy="446400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02DD69F4-3503-C9CF-80F8-244BC12E44C3}"/>
              </a:ext>
            </a:extLst>
          </p:cNvPr>
          <p:cNvSpPr txBox="1"/>
          <p:nvPr/>
        </p:nvSpPr>
        <p:spPr>
          <a:xfrm>
            <a:off x="4396526" y="445463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80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0859E96-CDC7-D202-309A-F367CD79D02D}"/>
              </a:ext>
            </a:extLst>
          </p:cNvPr>
          <p:cNvSpPr txBox="1"/>
          <p:nvPr/>
        </p:nvSpPr>
        <p:spPr>
          <a:xfrm>
            <a:off x="4349633" y="1966150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30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AC6BF76-AFCA-EC5E-5BD0-9964B11B8382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05437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D0EC-32C6-342D-0523-5955C86E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C7478-8B9B-F2A3-379F-69732179F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1C2AC8-B010-7D08-29B7-9E87CE4594D7}"/>
              </a:ext>
            </a:extLst>
          </p:cNvPr>
          <p:cNvSpPr txBox="1">
            <a:spLocks/>
          </p:cNvSpPr>
          <p:nvPr/>
        </p:nvSpPr>
        <p:spPr>
          <a:xfrm>
            <a:off x="490249" y="905910"/>
            <a:ext cx="8118525" cy="37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6000" dirty="0">
                <a:latin typeface="Bebas Neue" panose="020B0606020202050201" pitchFamily="34" charset="77"/>
              </a:rPr>
              <a:t>We can see </a:t>
            </a:r>
            <a:r>
              <a:rPr lang="en-US" sz="6000" b="1" dirty="0">
                <a:latin typeface="Bebas Neue" panose="020B0606020202050201" pitchFamily="34" charset="77"/>
              </a:rPr>
              <a:t>who</a:t>
            </a:r>
            <a:r>
              <a:rPr lang="en-US" sz="6000" dirty="0">
                <a:latin typeface="Bebas Neue" panose="020B0606020202050201" pitchFamily="34" charset="77"/>
              </a:rPr>
              <a:t> is </a:t>
            </a:r>
            <a:r>
              <a:rPr lang="en-US" sz="6000" b="1" dirty="0">
                <a:latin typeface="Bebas Neue" panose="020B0606020202050201" pitchFamily="34" charset="77"/>
              </a:rPr>
              <a:t>currently</a:t>
            </a:r>
            <a:r>
              <a:rPr lang="en-US" sz="6000" dirty="0">
                <a:latin typeface="Bebas Neue" panose="020B0606020202050201" pitchFamily="34" charset="77"/>
              </a:rPr>
              <a:t> using our data and </a:t>
            </a:r>
            <a:r>
              <a:rPr lang="en-US" sz="6000" i="1" u="sng" dirty="0">
                <a:latin typeface="Bebas Neue" panose="020B0606020202050201" pitchFamily="34" charset="77"/>
              </a:rPr>
              <a:t>when</a:t>
            </a:r>
            <a:r>
              <a:rPr lang="en-US" sz="6000" dirty="0">
                <a:latin typeface="Bebas Neue" panose="020B0606020202050201" pitchFamily="34" charset="77"/>
              </a:rPr>
              <a:t>  they use it</a:t>
            </a:r>
          </a:p>
        </p:txBody>
      </p:sp>
    </p:spTree>
    <p:extLst>
      <p:ext uri="{BB962C8B-B14F-4D97-AF65-F5344CB8AC3E}">
        <p14:creationId xmlns:p14="http://schemas.microsoft.com/office/powerpoint/2010/main" val="14350066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245E5BB-C1B1-22F7-5FB1-1802317B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35AA03DC-F413-347B-7F1F-3302775D79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92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007AD9CC-A9CC-89A7-B76A-399ACCE1F3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53B2C6E9-4F60-9C41-28B5-A2C97E5EF744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Google Shape;146;p19">
            <a:extLst>
              <a:ext uri="{FF2B5EF4-FFF2-40B4-BE49-F238E27FC236}">
                <a16:creationId xmlns:a16="http://schemas.microsoft.com/office/drawing/2014/main" id="{D5DDB816-DA51-5036-44D7-5045FAFF9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034835"/>
              </p:ext>
            </p:extLst>
          </p:nvPr>
        </p:nvGraphicFramePr>
        <p:xfrm>
          <a:off x="4135991" y="1926576"/>
          <a:ext cx="1221825" cy="962147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C503B743-C577-983B-62BE-CD14F91866C6}"/>
              </a:ext>
            </a:extLst>
          </p:cNvPr>
          <p:cNvSpPr txBox="1"/>
          <p:nvPr/>
        </p:nvSpPr>
        <p:spPr>
          <a:xfrm>
            <a:off x="4173591" y="1682477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6C09B0B0-CB97-5E42-D151-3FAF227DF44C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4CA1B6C0-5457-14E8-6BCA-55CD77A4DE0E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0B1671A6-227A-7354-9E37-DE1250D99A6A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45226913-5C76-8D24-A7AA-FFA257A63F3C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6395890D-AE47-21A3-0CB3-028195200331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1C58D550-66D7-8357-D3A2-883324A70521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5703C715-C0ED-6D27-C58A-13BF97EF67F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70841" y="2389814"/>
            <a:ext cx="1465150" cy="1783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61FED83E-719F-4397-E283-438A32004D3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BD483FDC-278B-1390-2866-33DD8379F426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Graphic 5" descr="Office worker female outline">
            <a:extLst>
              <a:ext uri="{FF2B5EF4-FFF2-40B4-BE49-F238E27FC236}">
                <a16:creationId xmlns:a16="http://schemas.microsoft.com/office/drawing/2014/main" id="{09B29C4C-0D9D-1F20-2ABB-6D988D848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9122" y="81371"/>
            <a:ext cx="444971" cy="444971"/>
          </a:xfrm>
          <a:prstGeom prst="rect">
            <a:avLst/>
          </a:prstGeom>
        </p:spPr>
      </p:pic>
      <p:pic>
        <p:nvPicPr>
          <p:cNvPr id="13" name="Graphic 12" descr="Office worker male with solid fill">
            <a:extLst>
              <a:ext uri="{FF2B5EF4-FFF2-40B4-BE49-F238E27FC236}">
                <a16:creationId xmlns:a16="http://schemas.microsoft.com/office/drawing/2014/main" id="{10407830-DEA8-72CC-20DB-4047B4673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15" name="Graphic 14" descr="Office worker female with solid fill">
            <a:extLst>
              <a:ext uri="{FF2B5EF4-FFF2-40B4-BE49-F238E27FC236}">
                <a16:creationId xmlns:a16="http://schemas.microsoft.com/office/drawing/2014/main" id="{27EA28F5-918F-1357-837E-6018BE09B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8166" y="826342"/>
            <a:ext cx="446400" cy="446400"/>
          </a:xfrm>
          <a:prstGeom prst="rect">
            <a:avLst/>
          </a:prstGeom>
        </p:spPr>
      </p:pic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41F66B62-CF46-ABA2-BA15-90A281D956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8" name="Graphic 17" descr="Office worker female outline">
            <a:extLst>
              <a:ext uri="{FF2B5EF4-FFF2-40B4-BE49-F238E27FC236}">
                <a16:creationId xmlns:a16="http://schemas.microsoft.com/office/drawing/2014/main" id="{542D6EBE-BFAC-C24B-974B-62CCBC820D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23847" y="4571"/>
            <a:ext cx="444971" cy="444971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7BF9C7E9-9608-338B-9E66-4FFD3081B3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26" name="Graphic 25" descr="Office worker female with solid fill">
            <a:extLst>
              <a:ext uri="{FF2B5EF4-FFF2-40B4-BE49-F238E27FC236}">
                <a16:creationId xmlns:a16="http://schemas.microsoft.com/office/drawing/2014/main" id="{D0865CE5-7E09-6D9A-70CA-64A3910A41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2891" y="749542"/>
            <a:ext cx="446400" cy="446400"/>
          </a:xfrm>
          <a:prstGeom prst="rect">
            <a:avLst/>
          </a:prstGeom>
        </p:spPr>
      </p:pic>
      <p:pic>
        <p:nvPicPr>
          <p:cNvPr id="27" name="Graphic 26" descr="Office worker male outline">
            <a:extLst>
              <a:ext uri="{FF2B5EF4-FFF2-40B4-BE49-F238E27FC236}">
                <a16:creationId xmlns:a16="http://schemas.microsoft.com/office/drawing/2014/main" id="{AA18E4B6-7483-BC0D-089E-3D25CE1BE9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8818" y="303142"/>
            <a:ext cx="446400" cy="446400"/>
          </a:xfrm>
          <a:prstGeom prst="rect">
            <a:avLst/>
          </a:prstGeom>
        </p:spPr>
      </p:pic>
      <p:pic>
        <p:nvPicPr>
          <p:cNvPr id="133" name="Graphic 132" descr="Office worker female outline">
            <a:extLst>
              <a:ext uri="{FF2B5EF4-FFF2-40B4-BE49-F238E27FC236}">
                <a16:creationId xmlns:a16="http://schemas.microsoft.com/office/drawing/2014/main" id="{F84C91AB-05B7-82F2-31DC-AF6BAC1CD4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34" name="Graphic 133" descr="Office worker male with solid fill">
            <a:extLst>
              <a:ext uri="{FF2B5EF4-FFF2-40B4-BE49-F238E27FC236}">
                <a16:creationId xmlns:a16="http://schemas.microsoft.com/office/drawing/2014/main" id="{5FFE0A56-C50C-4D1E-84B2-EB8B95E131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35" name="Graphic 134" descr="Office worker female with solid fill">
            <a:extLst>
              <a:ext uri="{FF2B5EF4-FFF2-40B4-BE49-F238E27FC236}">
                <a16:creationId xmlns:a16="http://schemas.microsoft.com/office/drawing/2014/main" id="{D838DD93-ACB1-3485-92A1-59E7F2CEDD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0566" y="978742"/>
            <a:ext cx="446400" cy="446400"/>
          </a:xfrm>
          <a:prstGeom prst="rect">
            <a:avLst/>
          </a:prstGeom>
        </p:spPr>
      </p:pic>
      <p:pic>
        <p:nvPicPr>
          <p:cNvPr id="136" name="Graphic 135" descr="Office worker male outline">
            <a:extLst>
              <a:ext uri="{FF2B5EF4-FFF2-40B4-BE49-F238E27FC236}">
                <a16:creationId xmlns:a16="http://schemas.microsoft.com/office/drawing/2014/main" id="{3CFEC2D0-6459-D9BD-5147-DE01B86C6A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37" name="Graphic 136" descr="Office worker female outline">
            <a:extLst>
              <a:ext uri="{FF2B5EF4-FFF2-40B4-BE49-F238E27FC236}">
                <a16:creationId xmlns:a16="http://schemas.microsoft.com/office/drawing/2014/main" id="{A167A578-915A-16FB-5343-C73BC593E1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76247" y="156971"/>
            <a:ext cx="444971" cy="444971"/>
          </a:xfrm>
          <a:prstGeom prst="rect">
            <a:avLst/>
          </a:prstGeom>
        </p:spPr>
      </p:pic>
      <p:pic>
        <p:nvPicPr>
          <p:cNvPr id="138" name="Graphic 137" descr="Office worker male with solid fill">
            <a:extLst>
              <a:ext uri="{FF2B5EF4-FFF2-40B4-BE49-F238E27FC236}">
                <a16:creationId xmlns:a16="http://schemas.microsoft.com/office/drawing/2014/main" id="{2AFBD5CA-D6FF-3837-4307-EAD3DEE36D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1218" y="155542"/>
            <a:ext cx="446400" cy="446400"/>
          </a:xfrm>
          <a:prstGeom prst="rect">
            <a:avLst/>
          </a:prstGeom>
        </p:spPr>
      </p:pic>
      <p:pic>
        <p:nvPicPr>
          <p:cNvPr id="139" name="Graphic 138" descr="Office worker female with solid fill">
            <a:extLst>
              <a:ext uri="{FF2B5EF4-FFF2-40B4-BE49-F238E27FC236}">
                <a16:creationId xmlns:a16="http://schemas.microsoft.com/office/drawing/2014/main" id="{BA5674AF-854E-361D-475F-D5B368C267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901942"/>
            <a:ext cx="446400" cy="446400"/>
          </a:xfrm>
          <a:prstGeom prst="rect">
            <a:avLst/>
          </a:prstGeom>
        </p:spPr>
      </p:pic>
      <p:pic>
        <p:nvPicPr>
          <p:cNvPr id="140" name="Graphic 139" descr="Office worker male outline">
            <a:extLst>
              <a:ext uri="{FF2B5EF4-FFF2-40B4-BE49-F238E27FC236}">
                <a16:creationId xmlns:a16="http://schemas.microsoft.com/office/drawing/2014/main" id="{D87D3955-19FF-BAA8-ED38-4488A64493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21218" y="455542"/>
            <a:ext cx="446400" cy="446400"/>
          </a:xfrm>
          <a:prstGeom prst="rect">
            <a:avLst/>
          </a:prstGeom>
        </p:spPr>
      </p:pic>
      <p:pic>
        <p:nvPicPr>
          <p:cNvPr id="141" name="Graphic 140" descr="Office worker female outline">
            <a:extLst>
              <a:ext uri="{FF2B5EF4-FFF2-40B4-BE49-F238E27FC236}">
                <a16:creationId xmlns:a16="http://schemas.microsoft.com/office/drawing/2014/main" id="{2C05291F-92A6-C721-54FF-E6527830D12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13922" y="386171"/>
            <a:ext cx="444971" cy="444971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0C32E352-ACFD-DBB8-D38D-F445B9D60B2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43" name="Graphic 142" descr="Office worker female with solid fill">
            <a:extLst>
              <a:ext uri="{FF2B5EF4-FFF2-40B4-BE49-F238E27FC236}">
                <a16:creationId xmlns:a16="http://schemas.microsoft.com/office/drawing/2014/main" id="{5D9C52D3-9EC6-B453-7FE8-78CA864874A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02966" y="1131142"/>
            <a:ext cx="446400" cy="446400"/>
          </a:xfrm>
          <a:prstGeom prst="rect">
            <a:avLst/>
          </a:prstGeom>
        </p:spPr>
      </p:pic>
      <p:pic>
        <p:nvPicPr>
          <p:cNvPr id="144" name="Graphic 143" descr="Office worker male outline">
            <a:extLst>
              <a:ext uri="{FF2B5EF4-FFF2-40B4-BE49-F238E27FC236}">
                <a16:creationId xmlns:a16="http://schemas.microsoft.com/office/drawing/2014/main" id="{9CA244F6-CD4C-B149-F65B-910A063D581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145" name="Graphic 144" descr="Office worker female outline">
            <a:extLst>
              <a:ext uri="{FF2B5EF4-FFF2-40B4-BE49-F238E27FC236}">
                <a16:creationId xmlns:a16="http://schemas.microsoft.com/office/drawing/2014/main" id="{ACD406FA-B99A-7D7A-7B00-CAE49A31B9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146" name="Graphic 145" descr="Office worker male with solid fill">
            <a:extLst>
              <a:ext uri="{FF2B5EF4-FFF2-40B4-BE49-F238E27FC236}">
                <a16:creationId xmlns:a16="http://schemas.microsoft.com/office/drawing/2014/main" id="{1D5A1573-C20A-74CB-9D9E-DB79721D372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3618" y="307942"/>
            <a:ext cx="446400" cy="446400"/>
          </a:xfrm>
          <a:prstGeom prst="rect">
            <a:avLst/>
          </a:prstGeom>
        </p:spPr>
      </p:pic>
      <p:pic>
        <p:nvPicPr>
          <p:cNvPr id="147" name="Graphic 146" descr="Office worker female with solid fill">
            <a:extLst>
              <a:ext uri="{FF2B5EF4-FFF2-40B4-BE49-F238E27FC236}">
                <a16:creationId xmlns:a16="http://schemas.microsoft.com/office/drawing/2014/main" id="{B174E86E-556F-073A-D550-F20F0762FC9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17691" y="1054342"/>
            <a:ext cx="446400" cy="446400"/>
          </a:xfrm>
          <a:prstGeom prst="rect">
            <a:avLst/>
          </a:prstGeom>
        </p:spPr>
      </p:pic>
      <p:pic>
        <p:nvPicPr>
          <p:cNvPr id="148" name="Graphic 147" descr="Office worker male outline">
            <a:extLst>
              <a:ext uri="{FF2B5EF4-FFF2-40B4-BE49-F238E27FC236}">
                <a16:creationId xmlns:a16="http://schemas.microsoft.com/office/drawing/2014/main" id="{D5917DFE-A996-E739-7C2F-67C95A8EF2E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73618" y="607942"/>
            <a:ext cx="446400" cy="446400"/>
          </a:xfrm>
          <a:prstGeom prst="rect">
            <a:avLst/>
          </a:prstGeom>
        </p:spPr>
      </p:pic>
      <p:pic>
        <p:nvPicPr>
          <p:cNvPr id="149" name="Graphic 148" descr="Office worker female outline">
            <a:extLst>
              <a:ext uri="{FF2B5EF4-FFF2-40B4-BE49-F238E27FC236}">
                <a16:creationId xmlns:a16="http://schemas.microsoft.com/office/drawing/2014/main" id="{56AA3124-7B21-7A09-110D-DD789D4553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150" name="Graphic 149" descr="Office worker male with solid fill">
            <a:extLst>
              <a:ext uri="{FF2B5EF4-FFF2-40B4-BE49-F238E27FC236}">
                <a16:creationId xmlns:a16="http://schemas.microsoft.com/office/drawing/2014/main" id="{6AD0073E-1DB4-B1E9-4E3B-BA818899D49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151" name="Graphic 150" descr="Office worker female with solid fill">
            <a:extLst>
              <a:ext uri="{FF2B5EF4-FFF2-40B4-BE49-F238E27FC236}">
                <a16:creationId xmlns:a16="http://schemas.microsoft.com/office/drawing/2014/main" id="{14E47CDF-B774-7791-F328-6DE5273E043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020601" y="347313"/>
            <a:ext cx="446400" cy="446400"/>
          </a:xfrm>
          <a:prstGeom prst="rect">
            <a:avLst/>
          </a:prstGeom>
        </p:spPr>
      </p:pic>
      <p:pic>
        <p:nvPicPr>
          <p:cNvPr id="152" name="Graphic 151" descr="Office worker male outline">
            <a:extLst>
              <a:ext uri="{FF2B5EF4-FFF2-40B4-BE49-F238E27FC236}">
                <a16:creationId xmlns:a16="http://schemas.microsoft.com/office/drawing/2014/main" id="{BC1EBB67-1738-933F-E49F-917776E110D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711293" y="837142"/>
            <a:ext cx="446400" cy="446400"/>
          </a:xfrm>
          <a:prstGeom prst="rect">
            <a:avLst/>
          </a:prstGeom>
        </p:spPr>
      </p:pic>
      <p:pic>
        <p:nvPicPr>
          <p:cNvPr id="153" name="Graphic 152" descr="Office worker female outline">
            <a:extLst>
              <a:ext uri="{FF2B5EF4-FFF2-40B4-BE49-F238E27FC236}">
                <a16:creationId xmlns:a16="http://schemas.microsoft.com/office/drawing/2014/main" id="{87B5AAC1-997A-1F46-35A8-AA15B418976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81047" y="461771"/>
            <a:ext cx="444971" cy="444971"/>
          </a:xfrm>
          <a:prstGeom prst="rect">
            <a:avLst/>
          </a:prstGeom>
        </p:spPr>
      </p:pic>
      <p:pic>
        <p:nvPicPr>
          <p:cNvPr id="154" name="Graphic 153" descr="Office worker male with solid fill">
            <a:extLst>
              <a:ext uri="{FF2B5EF4-FFF2-40B4-BE49-F238E27FC236}">
                <a16:creationId xmlns:a16="http://schemas.microsoft.com/office/drawing/2014/main" id="{6140B665-64B8-F6F3-ADF4-60C2F4F607C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26018" y="460342"/>
            <a:ext cx="446400" cy="446400"/>
          </a:xfrm>
          <a:prstGeom prst="rect">
            <a:avLst/>
          </a:prstGeom>
        </p:spPr>
      </p:pic>
      <p:pic>
        <p:nvPicPr>
          <p:cNvPr id="155" name="Graphic 154" descr="Office worker female with solid fill">
            <a:extLst>
              <a:ext uri="{FF2B5EF4-FFF2-40B4-BE49-F238E27FC236}">
                <a16:creationId xmlns:a16="http://schemas.microsoft.com/office/drawing/2014/main" id="{A77240E9-5124-B3F6-A58D-AA56E9B5630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6255" y="574252"/>
            <a:ext cx="446400" cy="446400"/>
          </a:xfrm>
          <a:prstGeom prst="rect">
            <a:avLst/>
          </a:prstGeom>
        </p:spPr>
      </p:pic>
      <p:pic>
        <p:nvPicPr>
          <p:cNvPr id="156" name="Graphic 155" descr="Office worker male outline">
            <a:extLst>
              <a:ext uri="{FF2B5EF4-FFF2-40B4-BE49-F238E27FC236}">
                <a16:creationId xmlns:a16="http://schemas.microsoft.com/office/drawing/2014/main" id="{232255CD-9903-52E6-80AC-77ACFD9D90B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018" y="760342"/>
            <a:ext cx="446400" cy="446400"/>
          </a:xfrm>
          <a:prstGeom prst="rect">
            <a:avLst/>
          </a:prstGeom>
        </p:spPr>
      </p:pic>
      <p:pic>
        <p:nvPicPr>
          <p:cNvPr id="157" name="Graphic 156" descr="Office worker female outline">
            <a:extLst>
              <a:ext uri="{FF2B5EF4-FFF2-40B4-BE49-F238E27FC236}">
                <a16:creationId xmlns:a16="http://schemas.microsoft.com/office/drawing/2014/main" id="{BF7048D7-4AD7-DF72-BFCB-028C83EDF1D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18722" y="690971"/>
            <a:ext cx="444971" cy="444971"/>
          </a:xfrm>
          <a:prstGeom prst="rect">
            <a:avLst/>
          </a:prstGeom>
        </p:spPr>
      </p:pic>
      <p:pic>
        <p:nvPicPr>
          <p:cNvPr id="158" name="Graphic 157" descr="Office worker male with solid fill">
            <a:extLst>
              <a:ext uri="{FF2B5EF4-FFF2-40B4-BE49-F238E27FC236}">
                <a16:creationId xmlns:a16="http://schemas.microsoft.com/office/drawing/2014/main" id="{720562EA-ED55-88FA-76D1-6A7088C8C43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63693" y="689542"/>
            <a:ext cx="446400" cy="446400"/>
          </a:xfrm>
          <a:prstGeom prst="rect">
            <a:avLst/>
          </a:prstGeom>
        </p:spPr>
      </p:pic>
      <p:pic>
        <p:nvPicPr>
          <p:cNvPr id="159" name="Graphic 158" descr="Office worker female with solid fill">
            <a:extLst>
              <a:ext uri="{FF2B5EF4-FFF2-40B4-BE49-F238E27FC236}">
                <a16:creationId xmlns:a16="http://schemas.microsoft.com/office/drawing/2014/main" id="{5C90D960-CFCF-9655-CE5C-E76D0136B46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26535" y="689542"/>
            <a:ext cx="446400" cy="446400"/>
          </a:xfrm>
          <a:prstGeom prst="rect">
            <a:avLst/>
          </a:prstGeom>
        </p:spPr>
      </p:pic>
      <p:pic>
        <p:nvPicPr>
          <p:cNvPr id="160" name="Graphic 159" descr="Office worker male outline">
            <a:extLst>
              <a:ext uri="{FF2B5EF4-FFF2-40B4-BE49-F238E27FC236}">
                <a16:creationId xmlns:a16="http://schemas.microsoft.com/office/drawing/2014/main" id="{EF823B76-DF7E-A1A8-8074-692E8AD978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3693" y="989542"/>
            <a:ext cx="446400" cy="446400"/>
          </a:xfrm>
          <a:prstGeom prst="rect">
            <a:avLst/>
          </a:prstGeom>
        </p:spPr>
      </p:pic>
      <p:pic>
        <p:nvPicPr>
          <p:cNvPr id="161" name="Graphic 160" descr="Office worker female outline">
            <a:extLst>
              <a:ext uri="{FF2B5EF4-FFF2-40B4-BE49-F238E27FC236}">
                <a16:creationId xmlns:a16="http://schemas.microsoft.com/office/drawing/2014/main" id="{FEDD4A07-C918-33E3-0797-DAA39AE32F6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933447" y="614171"/>
            <a:ext cx="444971" cy="444971"/>
          </a:xfrm>
          <a:prstGeom prst="rect">
            <a:avLst/>
          </a:prstGeom>
        </p:spPr>
      </p:pic>
      <p:pic>
        <p:nvPicPr>
          <p:cNvPr id="162" name="Graphic 161" descr="Office worker male with solid fill">
            <a:extLst>
              <a:ext uri="{FF2B5EF4-FFF2-40B4-BE49-F238E27FC236}">
                <a16:creationId xmlns:a16="http://schemas.microsoft.com/office/drawing/2014/main" id="{3EA13376-E4F5-C761-D7C2-1CC559836EA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78418" y="612742"/>
            <a:ext cx="446400" cy="446400"/>
          </a:xfrm>
          <a:prstGeom prst="rect">
            <a:avLst/>
          </a:prstGeom>
        </p:spPr>
      </p:pic>
      <p:pic>
        <p:nvPicPr>
          <p:cNvPr id="163" name="Graphic 162" descr="Office worker female with solid fill">
            <a:extLst>
              <a:ext uri="{FF2B5EF4-FFF2-40B4-BE49-F238E27FC236}">
                <a16:creationId xmlns:a16="http://schemas.microsoft.com/office/drawing/2014/main" id="{951D2971-DC5C-9C0B-8F3F-816E1BB3B5C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154296" y="9416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2BE97834-0D05-9AE3-0152-B78D93D558D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65" name="Graphic 164" descr="Office worker female outline">
            <a:extLst>
              <a:ext uri="{FF2B5EF4-FFF2-40B4-BE49-F238E27FC236}">
                <a16:creationId xmlns:a16="http://schemas.microsoft.com/office/drawing/2014/main" id="{332DDBCF-CCA9-9D6A-9690-89DCE7E5EA9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271122" y="843371"/>
            <a:ext cx="444971" cy="444971"/>
          </a:xfrm>
          <a:prstGeom prst="rect">
            <a:avLst/>
          </a:prstGeom>
        </p:spPr>
      </p:pic>
      <p:pic>
        <p:nvPicPr>
          <p:cNvPr id="166" name="Graphic 165" descr="Office worker male with solid fill">
            <a:extLst>
              <a:ext uri="{FF2B5EF4-FFF2-40B4-BE49-F238E27FC236}">
                <a16:creationId xmlns:a16="http://schemas.microsoft.com/office/drawing/2014/main" id="{EF43882F-098F-46DF-4E37-2F0C47FF0A0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716093" y="841942"/>
            <a:ext cx="446400" cy="446400"/>
          </a:xfrm>
          <a:prstGeom prst="rect">
            <a:avLst/>
          </a:prstGeom>
        </p:spPr>
      </p:pic>
      <p:pic>
        <p:nvPicPr>
          <p:cNvPr id="167" name="Graphic 166" descr="Office worker female with solid fill">
            <a:extLst>
              <a:ext uri="{FF2B5EF4-FFF2-40B4-BE49-F238E27FC236}">
                <a16:creationId xmlns:a16="http://schemas.microsoft.com/office/drawing/2014/main" id="{53F4BAF9-2911-E1D1-C367-4D838816E5E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337442" y="912742"/>
            <a:ext cx="446400" cy="446400"/>
          </a:xfrm>
          <a:prstGeom prst="rect">
            <a:avLst/>
          </a:prstGeom>
        </p:spPr>
      </p:pic>
      <p:pic>
        <p:nvPicPr>
          <p:cNvPr id="168" name="Graphic 167" descr="Office worker male outline">
            <a:extLst>
              <a:ext uri="{FF2B5EF4-FFF2-40B4-BE49-F238E27FC236}">
                <a16:creationId xmlns:a16="http://schemas.microsoft.com/office/drawing/2014/main" id="{C2B50AB9-6F63-A97D-FE6E-99E43584A57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016093" y="1141942"/>
            <a:ext cx="446400" cy="446400"/>
          </a:xfrm>
          <a:prstGeom prst="rect">
            <a:avLst/>
          </a:prstGeom>
        </p:spPr>
      </p:pic>
      <p:pic>
        <p:nvPicPr>
          <p:cNvPr id="169" name="Graphic 168" descr="Office worker female outline">
            <a:extLst>
              <a:ext uri="{FF2B5EF4-FFF2-40B4-BE49-F238E27FC236}">
                <a16:creationId xmlns:a16="http://schemas.microsoft.com/office/drawing/2014/main" id="{D2F65557-90FB-CF3E-46D0-8F1DBFC6A02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085847" y="766571"/>
            <a:ext cx="444971" cy="444971"/>
          </a:xfrm>
          <a:prstGeom prst="rect">
            <a:avLst/>
          </a:prstGeom>
        </p:spPr>
      </p:pic>
      <p:pic>
        <p:nvPicPr>
          <p:cNvPr id="170" name="Graphic 169" descr="Office worker male with solid fill">
            <a:extLst>
              <a:ext uri="{FF2B5EF4-FFF2-40B4-BE49-F238E27FC236}">
                <a16:creationId xmlns:a16="http://schemas.microsoft.com/office/drawing/2014/main" id="{9F9D69C8-B1B0-E2C8-6056-9BF05DF9123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530818" y="765142"/>
            <a:ext cx="446400" cy="446400"/>
          </a:xfrm>
          <a:prstGeom prst="rect">
            <a:avLst/>
          </a:prstGeom>
        </p:spPr>
      </p:pic>
      <p:pic>
        <p:nvPicPr>
          <p:cNvPr id="171" name="Graphic 170" descr="Office worker female with solid fill">
            <a:extLst>
              <a:ext uri="{FF2B5EF4-FFF2-40B4-BE49-F238E27FC236}">
                <a16:creationId xmlns:a16="http://schemas.microsoft.com/office/drawing/2014/main" id="{63B6E1C7-FDF9-844F-8D41-5FFDE6992F1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458447" y="455542"/>
            <a:ext cx="446400" cy="446400"/>
          </a:xfrm>
          <a:prstGeom prst="rect">
            <a:avLst/>
          </a:prstGeom>
        </p:spPr>
      </p:pic>
      <p:pic>
        <p:nvPicPr>
          <p:cNvPr id="172" name="Graphic 171" descr="Office worker male outline">
            <a:extLst>
              <a:ext uri="{FF2B5EF4-FFF2-40B4-BE49-F238E27FC236}">
                <a16:creationId xmlns:a16="http://schemas.microsoft.com/office/drawing/2014/main" id="{B20A4A5F-6220-849B-14A8-67864CB1554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830818" y="1065142"/>
            <a:ext cx="446400" cy="446400"/>
          </a:xfrm>
          <a:prstGeom prst="rect">
            <a:avLst/>
          </a:prstGeom>
        </p:spPr>
      </p:pic>
      <p:pic>
        <p:nvPicPr>
          <p:cNvPr id="173" name="Graphic 172" descr="Office worker female outline">
            <a:extLst>
              <a:ext uri="{FF2B5EF4-FFF2-40B4-BE49-F238E27FC236}">
                <a16:creationId xmlns:a16="http://schemas.microsoft.com/office/drawing/2014/main" id="{F12893EC-DA2B-3C13-637E-F80DCA2833A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23522" y="995771"/>
            <a:ext cx="444971" cy="444971"/>
          </a:xfrm>
          <a:prstGeom prst="rect">
            <a:avLst/>
          </a:prstGeom>
        </p:spPr>
      </p:pic>
      <p:pic>
        <p:nvPicPr>
          <p:cNvPr id="174" name="Graphic 173" descr="Office worker male with solid fill">
            <a:extLst>
              <a:ext uri="{FF2B5EF4-FFF2-40B4-BE49-F238E27FC236}">
                <a16:creationId xmlns:a16="http://schemas.microsoft.com/office/drawing/2014/main" id="{CF4C6D23-4A0B-F968-151F-121A34DB3E4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868493" y="994342"/>
            <a:ext cx="446400" cy="446400"/>
          </a:xfrm>
          <a:prstGeom prst="rect">
            <a:avLst/>
          </a:prstGeom>
        </p:spPr>
      </p:pic>
      <p:pic>
        <p:nvPicPr>
          <p:cNvPr id="175" name="Graphic 174" descr="Office worker female with solid fill">
            <a:extLst>
              <a:ext uri="{FF2B5EF4-FFF2-40B4-BE49-F238E27FC236}">
                <a16:creationId xmlns:a16="http://schemas.microsoft.com/office/drawing/2014/main" id="{4C8F477B-652B-7FE9-9D8C-11826F83EE5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46855" y="363422"/>
            <a:ext cx="446400" cy="446400"/>
          </a:xfrm>
          <a:prstGeom prst="rect">
            <a:avLst/>
          </a:prstGeom>
        </p:spPr>
      </p:pic>
      <p:pic>
        <p:nvPicPr>
          <p:cNvPr id="176" name="Graphic 175" descr="Office worker male outline">
            <a:extLst>
              <a:ext uri="{FF2B5EF4-FFF2-40B4-BE49-F238E27FC236}">
                <a16:creationId xmlns:a16="http://schemas.microsoft.com/office/drawing/2014/main" id="{89BE1266-DE4B-E0E8-0008-22A28233007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087858" y="926762"/>
            <a:ext cx="446400" cy="446400"/>
          </a:xfrm>
          <a:prstGeom prst="rect">
            <a:avLst/>
          </a:prstGeom>
        </p:spPr>
      </p:pic>
      <p:pic>
        <p:nvPicPr>
          <p:cNvPr id="177" name="Graphic 176" descr="Office worker female outline">
            <a:extLst>
              <a:ext uri="{FF2B5EF4-FFF2-40B4-BE49-F238E27FC236}">
                <a16:creationId xmlns:a16="http://schemas.microsoft.com/office/drawing/2014/main" id="{931C373A-3527-40A1-921C-8821B28169F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38247" y="918971"/>
            <a:ext cx="444971" cy="444971"/>
          </a:xfrm>
          <a:prstGeom prst="rect">
            <a:avLst/>
          </a:prstGeom>
        </p:spPr>
      </p:pic>
      <p:pic>
        <p:nvPicPr>
          <p:cNvPr id="178" name="Graphic 177" descr="Office worker male with solid fill">
            <a:extLst>
              <a:ext uri="{FF2B5EF4-FFF2-40B4-BE49-F238E27FC236}">
                <a16:creationId xmlns:a16="http://schemas.microsoft.com/office/drawing/2014/main" id="{A1313871-49E6-57D3-50E9-8B60A7F2986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3218" y="9175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7D734975-A640-7F46-34AC-1E57BC0EBEB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0" name="Graphic 179" descr="Office worker male outline">
            <a:extLst>
              <a:ext uri="{FF2B5EF4-FFF2-40B4-BE49-F238E27FC236}">
                <a16:creationId xmlns:a16="http://schemas.microsoft.com/office/drawing/2014/main" id="{E11E9D71-4591-EAB8-23D9-2DAFE798CD9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603304" y="409942"/>
            <a:ext cx="446400" cy="446400"/>
          </a:xfrm>
          <a:prstGeom prst="rect">
            <a:avLst/>
          </a:prstGeom>
        </p:spPr>
      </p:pic>
      <p:pic>
        <p:nvPicPr>
          <p:cNvPr id="181" name="Graphic 180" descr="Office worker female outline">
            <a:extLst>
              <a:ext uri="{FF2B5EF4-FFF2-40B4-BE49-F238E27FC236}">
                <a16:creationId xmlns:a16="http://schemas.microsoft.com/office/drawing/2014/main" id="{FF70FAF1-37BD-7DF0-C20C-F67C6E624A1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697173" y="1065856"/>
            <a:ext cx="444971" cy="444971"/>
          </a:xfrm>
          <a:prstGeom prst="rect">
            <a:avLst/>
          </a:prstGeom>
        </p:spPr>
      </p:pic>
      <p:pic>
        <p:nvPicPr>
          <p:cNvPr id="182" name="Graphic 181" descr="Office worker male with solid fill">
            <a:extLst>
              <a:ext uri="{FF2B5EF4-FFF2-40B4-BE49-F238E27FC236}">
                <a16:creationId xmlns:a16="http://schemas.microsoft.com/office/drawing/2014/main" id="{F16D538E-EB7F-7540-5C5C-5EAF6FFA33B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0893" y="1146742"/>
            <a:ext cx="446400" cy="446400"/>
          </a:xfrm>
          <a:prstGeom prst="rect">
            <a:avLst/>
          </a:prstGeom>
        </p:spPr>
      </p:pic>
      <p:pic>
        <p:nvPicPr>
          <p:cNvPr id="183" name="Graphic 182" descr="Office worker female with solid fill">
            <a:extLst>
              <a:ext uri="{FF2B5EF4-FFF2-40B4-BE49-F238E27FC236}">
                <a16:creationId xmlns:a16="http://schemas.microsoft.com/office/drawing/2014/main" id="{7F39D345-238D-E2F9-C3D5-49494328985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712891" y="38542"/>
            <a:ext cx="446400" cy="446400"/>
          </a:xfrm>
          <a:prstGeom prst="rect">
            <a:avLst/>
          </a:prstGeom>
        </p:spPr>
      </p:pic>
      <p:pic>
        <p:nvPicPr>
          <p:cNvPr id="184" name="Graphic 183" descr="Office worker male outline">
            <a:extLst>
              <a:ext uri="{FF2B5EF4-FFF2-40B4-BE49-F238E27FC236}">
                <a16:creationId xmlns:a16="http://schemas.microsoft.com/office/drawing/2014/main" id="{2FDA59E8-DC9A-8861-97BC-6B4AA235D7F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19759" y="813903"/>
            <a:ext cx="446400" cy="446400"/>
          </a:xfrm>
          <a:prstGeom prst="rect">
            <a:avLst/>
          </a:prstGeom>
        </p:spPr>
      </p:pic>
      <p:pic>
        <p:nvPicPr>
          <p:cNvPr id="185" name="Graphic 184" descr="Office worker female outline">
            <a:extLst>
              <a:ext uri="{FF2B5EF4-FFF2-40B4-BE49-F238E27FC236}">
                <a16:creationId xmlns:a16="http://schemas.microsoft.com/office/drawing/2014/main" id="{44BEDA28-A1E8-F957-946D-AC9EEA2E870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90647" y="1071371"/>
            <a:ext cx="444971" cy="444971"/>
          </a:xfrm>
          <a:prstGeom prst="rect">
            <a:avLst/>
          </a:prstGeom>
        </p:spPr>
      </p:pic>
      <p:pic>
        <p:nvPicPr>
          <p:cNvPr id="186" name="Graphic 185" descr="Office worker male with solid fill">
            <a:extLst>
              <a:ext uri="{FF2B5EF4-FFF2-40B4-BE49-F238E27FC236}">
                <a16:creationId xmlns:a16="http://schemas.microsoft.com/office/drawing/2014/main" id="{E6E80E17-5714-CDC1-0DD5-91FEFDBF4E3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835618" y="1069942"/>
            <a:ext cx="446400" cy="446400"/>
          </a:xfrm>
          <a:prstGeom prst="rect">
            <a:avLst/>
          </a:prstGeom>
        </p:spPr>
      </p:pic>
      <p:pic>
        <p:nvPicPr>
          <p:cNvPr id="187" name="Graphic 186" descr="Office worker female with solid fill">
            <a:extLst>
              <a:ext uri="{FF2B5EF4-FFF2-40B4-BE49-F238E27FC236}">
                <a16:creationId xmlns:a16="http://schemas.microsoft.com/office/drawing/2014/main" id="{00A1C50A-B985-EB84-4033-0907AE29673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237532" y="10571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A2EB5E79-2CEA-03A6-2187-3C1418AA3E3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89" name="Graphic 188" descr="Office worker male with solid fill">
            <a:extLst>
              <a:ext uri="{FF2B5EF4-FFF2-40B4-BE49-F238E27FC236}">
                <a16:creationId xmlns:a16="http://schemas.microsoft.com/office/drawing/2014/main" id="{5F217ADC-96F6-75FA-6932-7AFC96F6D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4093" y="1562766"/>
            <a:ext cx="446400" cy="446400"/>
          </a:xfrm>
          <a:prstGeom prst="rect">
            <a:avLst/>
          </a:prstGeom>
        </p:spPr>
      </p:pic>
      <p:pic>
        <p:nvPicPr>
          <p:cNvPr id="190" name="Graphic 189" descr="Office worker female with solid fill">
            <a:extLst>
              <a:ext uri="{FF2B5EF4-FFF2-40B4-BE49-F238E27FC236}">
                <a16:creationId xmlns:a16="http://schemas.microsoft.com/office/drawing/2014/main" id="{F7A1980C-718B-0C3D-B08C-2755BB0C7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8166" y="2309166"/>
            <a:ext cx="446400" cy="446400"/>
          </a:xfrm>
          <a:prstGeom prst="rect">
            <a:avLst/>
          </a:prstGeom>
        </p:spPr>
      </p:pic>
      <p:pic>
        <p:nvPicPr>
          <p:cNvPr id="192" name="Graphic 191" descr="Office worker female with solid fill">
            <a:extLst>
              <a:ext uri="{FF2B5EF4-FFF2-40B4-BE49-F238E27FC236}">
                <a16:creationId xmlns:a16="http://schemas.microsoft.com/office/drawing/2014/main" id="{FE2D0EEF-BA1B-14D0-0B04-6B65B95A52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2891" y="2232366"/>
            <a:ext cx="446400" cy="446400"/>
          </a:xfrm>
          <a:prstGeom prst="rect">
            <a:avLst/>
          </a:prstGeom>
        </p:spPr>
      </p:pic>
      <p:pic>
        <p:nvPicPr>
          <p:cNvPr id="193" name="Graphic 192" descr="Office worker male outline">
            <a:extLst>
              <a:ext uri="{FF2B5EF4-FFF2-40B4-BE49-F238E27FC236}">
                <a16:creationId xmlns:a16="http://schemas.microsoft.com/office/drawing/2014/main" id="{8475B5BA-AA7F-276E-38EA-35C2577CEC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68818" y="1785966"/>
            <a:ext cx="446400" cy="446400"/>
          </a:xfrm>
          <a:prstGeom prst="rect">
            <a:avLst/>
          </a:prstGeom>
        </p:spPr>
      </p:pic>
      <p:pic>
        <p:nvPicPr>
          <p:cNvPr id="194" name="Graphic 193" descr="Office worker female outline">
            <a:extLst>
              <a:ext uri="{FF2B5EF4-FFF2-40B4-BE49-F238E27FC236}">
                <a16:creationId xmlns:a16="http://schemas.microsoft.com/office/drawing/2014/main" id="{CE594B6F-9723-4F39-4653-6A65AFA673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61522" y="1716595"/>
            <a:ext cx="444971" cy="444971"/>
          </a:xfrm>
          <a:prstGeom prst="rect">
            <a:avLst/>
          </a:prstGeom>
        </p:spPr>
      </p:pic>
      <p:pic>
        <p:nvPicPr>
          <p:cNvPr id="195" name="Graphic 194" descr="Office worker male with solid fill">
            <a:extLst>
              <a:ext uri="{FF2B5EF4-FFF2-40B4-BE49-F238E27FC236}">
                <a16:creationId xmlns:a16="http://schemas.microsoft.com/office/drawing/2014/main" id="{69699EE4-EA1E-3A21-4B22-0C41BDCC4A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6493" y="1715166"/>
            <a:ext cx="446400" cy="446400"/>
          </a:xfrm>
          <a:prstGeom prst="rect">
            <a:avLst/>
          </a:prstGeom>
        </p:spPr>
      </p:pic>
      <p:pic>
        <p:nvPicPr>
          <p:cNvPr id="196" name="Graphic 195" descr="Office worker female with solid fill">
            <a:extLst>
              <a:ext uri="{FF2B5EF4-FFF2-40B4-BE49-F238E27FC236}">
                <a16:creationId xmlns:a16="http://schemas.microsoft.com/office/drawing/2014/main" id="{D2C44C4D-4B07-AB70-01D2-AAB57D0C48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0566" y="2461566"/>
            <a:ext cx="446400" cy="446400"/>
          </a:xfrm>
          <a:prstGeom prst="rect">
            <a:avLst/>
          </a:prstGeom>
        </p:spPr>
      </p:pic>
      <p:pic>
        <p:nvPicPr>
          <p:cNvPr id="197" name="Graphic 196" descr="Office worker male outline">
            <a:extLst>
              <a:ext uri="{FF2B5EF4-FFF2-40B4-BE49-F238E27FC236}">
                <a16:creationId xmlns:a16="http://schemas.microsoft.com/office/drawing/2014/main" id="{7C432538-7857-52E0-8D77-FE838400D4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06493" y="2015166"/>
            <a:ext cx="446400" cy="446400"/>
          </a:xfrm>
          <a:prstGeom prst="rect">
            <a:avLst/>
          </a:prstGeom>
        </p:spPr>
      </p:pic>
      <p:pic>
        <p:nvPicPr>
          <p:cNvPr id="198" name="Graphic 197" descr="Office worker female outline">
            <a:extLst>
              <a:ext uri="{FF2B5EF4-FFF2-40B4-BE49-F238E27FC236}">
                <a16:creationId xmlns:a16="http://schemas.microsoft.com/office/drawing/2014/main" id="{16823D9E-FA01-7565-2957-6F61EB205D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76247" y="1639795"/>
            <a:ext cx="444971" cy="444971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24D18132-4815-7259-7260-C2580A7055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pic>
        <p:nvPicPr>
          <p:cNvPr id="200" name="Graphic 199" descr="Office worker female with solid fill">
            <a:extLst>
              <a:ext uri="{FF2B5EF4-FFF2-40B4-BE49-F238E27FC236}">
                <a16:creationId xmlns:a16="http://schemas.microsoft.com/office/drawing/2014/main" id="{6DA77F7E-51CE-58EE-E0EA-97E0B44AFC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2384766"/>
            <a:ext cx="446400" cy="446400"/>
          </a:xfrm>
          <a:prstGeom prst="rect">
            <a:avLst/>
          </a:prstGeom>
        </p:spPr>
      </p:pic>
      <p:pic>
        <p:nvPicPr>
          <p:cNvPr id="201" name="Graphic 200" descr="Office worker male outline">
            <a:extLst>
              <a:ext uri="{FF2B5EF4-FFF2-40B4-BE49-F238E27FC236}">
                <a16:creationId xmlns:a16="http://schemas.microsoft.com/office/drawing/2014/main" id="{9C922C73-90A9-379E-BB36-7BD82A797A1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21218" y="1938366"/>
            <a:ext cx="446400" cy="446400"/>
          </a:xfrm>
          <a:prstGeom prst="rect">
            <a:avLst/>
          </a:prstGeom>
        </p:spPr>
      </p:pic>
      <p:pic>
        <p:nvPicPr>
          <p:cNvPr id="205" name="Graphic 204" descr="Office worker male outline">
            <a:extLst>
              <a:ext uri="{FF2B5EF4-FFF2-40B4-BE49-F238E27FC236}">
                <a16:creationId xmlns:a16="http://schemas.microsoft.com/office/drawing/2014/main" id="{B21574B7-4557-D1C2-59AD-15F06641D5E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8893" y="2167566"/>
            <a:ext cx="446400" cy="446400"/>
          </a:xfrm>
          <a:prstGeom prst="rect">
            <a:avLst/>
          </a:prstGeom>
        </p:spPr>
      </p:pic>
      <p:pic>
        <p:nvPicPr>
          <p:cNvPr id="207" name="Graphic 206" descr="Office worker male with solid fill">
            <a:extLst>
              <a:ext uri="{FF2B5EF4-FFF2-40B4-BE49-F238E27FC236}">
                <a16:creationId xmlns:a16="http://schemas.microsoft.com/office/drawing/2014/main" id="{A06AF9D1-2133-1180-C530-4E7210F33B8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3618" y="1790766"/>
            <a:ext cx="446400" cy="446400"/>
          </a:xfrm>
          <a:prstGeom prst="rect">
            <a:avLst/>
          </a:prstGeom>
        </p:spPr>
      </p:pic>
      <p:pic>
        <p:nvPicPr>
          <p:cNvPr id="209" name="Graphic 208" descr="Office worker male outline">
            <a:extLst>
              <a:ext uri="{FF2B5EF4-FFF2-40B4-BE49-F238E27FC236}">
                <a16:creationId xmlns:a16="http://schemas.microsoft.com/office/drawing/2014/main" id="{20C6AF07-814A-3250-454A-C430223E33F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73618" y="2090766"/>
            <a:ext cx="446400" cy="446400"/>
          </a:xfrm>
          <a:prstGeom prst="rect">
            <a:avLst/>
          </a:prstGeom>
        </p:spPr>
      </p:pic>
      <p:pic>
        <p:nvPicPr>
          <p:cNvPr id="214" name="Graphic 213" descr="Office worker male with solid fill">
            <a:extLst>
              <a:ext uri="{FF2B5EF4-FFF2-40B4-BE49-F238E27FC236}">
                <a16:creationId xmlns:a16="http://schemas.microsoft.com/office/drawing/2014/main" id="{88BB0E1B-3132-955B-ABD8-7D167204A0D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26018" y="1943166"/>
            <a:ext cx="446400" cy="446400"/>
          </a:xfrm>
          <a:prstGeom prst="rect">
            <a:avLst/>
          </a:prstGeom>
        </p:spPr>
      </p:pic>
      <p:pic>
        <p:nvPicPr>
          <p:cNvPr id="215" name="Graphic 214" descr="Office worker female with solid fill">
            <a:extLst>
              <a:ext uri="{FF2B5EF4-FFF2-40B4-BE49-F238E27FC236}">
                <a16:creationId xmlns:a16="http://schemas.microsoft.com/office/drawing/2014/main" id="{031462B3-26C3-DE5E-3A5B-982E11C6866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146255" y="2057076"/>
            <a:ext cx="446400" cy="446400"/>
          </a:xfrm>
          <a:prstGeom prst="rect">
            <a:avLst/>
          </a:prstGeom>
        </p:spPr>
      </p:pic>
      <p:pic>
        <p:nvPicPr>
          <p:cNvPr id="216" name="Graphic 215" descr="Office worker male outline">
            <a:extLst>
              <a:ext uri="{FF2B5EF4-FFF2-40B4-BE49-F238E27FC236}">
                <a16:creationId xmlns:a16="http://schemas.microsoft.com/office/drawing/2014/main" id="{45017251-F461-A248-B40C-4E8EB3A1A2E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018" y="2243166"/>
            <a:ext cx="446400" cy="446400"/>
          </a:xfrm>
          <a:prstGeom prst="rect">
            <a:avLst/>
          </a:prstGeom>
        </p:spPr>
      </p:pic>
      <p:pic>
        <p:nvPicPr>
          <p:cNvPr id="217" name="Graphic 216" descr="Office worker female outline">
            <a:extLst>
              <a:ext uri="{FF2B5EF4-FFF2-40B4-BE49-F238E27FC236}">
                <a16:creationId xmlns:a16="http://schemas.microsoft.com/office/drawing/2014/main" id="{304C3636-87E6-4D21-8AFC-A3610A10D5E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118722" y="2173795"/>
            <a:ext cx="444971" cy="444971"/>
          </a:xfrm>
          <a:prstGeom prst="rect">
            <a:avLst/>
          </a:prstGeom>
        </p:spPr>
      </p:pic>
      <p:pic>
        <p:nvPicPr>
          <p:cNvPr id="219" name="Graphic 218" descr="Office worker female with solid fill">
            <a:extLst>
              <a:ext uri="{FF2B5EF4-FFF2-40B4-BE49-F238E27FC236}">
                <a16:creationId xmlns:a16="http://schemas.microsoft.com/office/drawing/2014/main" id="{2F1C8A8C-E567-655D-A76B-359FD48073A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26535" y="2172366"/>
            <a:ext cx="446400" cy="446400"/>
          </a:xfrm>
          <a:prstGeom prst="rect">
            <a:avLst/>
          </a:prstGeom>
        </p:spPr>
      </p:pic>
      <p:pic>
        <p:nvPicPr>
          <p:cNvPr id="220" name="Graphic 219" descr="Office worker male outline">
            <a:extLst>
              <a:ext uri="{FF2B5EF4-FFF2-40B4-BE49-F238E27FC236}">
                <a16:creationId xmlns:a16="http://schemas.microsoft.com/office/drawing/2014/main" id="{D597C591-924B-97D1-4E9E-507507A5BAC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863693" y="2472366"/>
            <a:ext cx="446400" cy="446400"/>
          </a:xfrm>
          <a:prstGeom prst="rect">
            <a:avLst/>
          </a:prstGeom>
        </p:spPr>
      </p:pic>
      <p:pic>
        <p:nvPicPr>
          <p:cNvPr id="222" name="Graphic 221" descr="Office worker male with solid fill">
            <a:extLst>
              <a:ext uri="{FF2B5EF4-FFF2-40B4-BE49-F238E27FC236}">
                <a16:creationId xmlns:a16="http://schemas.microsoft.com/office/drawing/2014/main" id="{6DD1D90A-1BE3-0FF9-A91D-005E6FA707E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78418" y="2095566"/>
            <a:ext cx="446400" cy="446400"/>
          </a:xfrm>
          <a:prstGeom prst="rect">
            <a:avLst/>
          </a:prstGeom>
        </p:spPr>
      </p:pic>
      <p:pic>
        <p:nvPicPr>
          <p:cNvPr id="223" name="Graphic 222" descr="Office worker female with solid fill">
            <a:extLst>
              <a:ext uri="{FF2B5EF4-FFF2-40B4-BE49-F238E27FC236}">
                <a16:creationId xmlns:a16="http://schemas.microsoft.com/office/drawing/2014/main" id="{E9D619D5-7092-DF85-AE19-6A3D3300342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802893" y="3855158"/>
            <a:ext cx="446400" cy="446400"/>
          </a:xfrm>
          <a:prstGeom prst="rect">
            <a:avLst/>
          </a:prstGeom>
        </p:spPr>
      </p:pic>
      <p:pic>
        <p:nvPicPr>
          <p:cNvPr id="224" name="Graphic 223" descr="Office worker male outline">
            <a:extLst>
              <a:ext uri="{FF2B5EF4-FFF2-40B4-BE49-F238E27FC236}">
                <a16:creationId xmlns:a16="http://schemas.microsoft.com/office/drawing/2014/main" id="{9BF0ACFA-4A2B-99AD-7061-A644F2B7FDE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678418" y="2395566"/>
            <a:ext cx="446400" cy="446400"/>
          </a:xfrm>
          <a:prstGeom prst="rect">
            <a:avLst/>
          </a:prstGeom>
        </p:spPr>
      </p:pic>
      <p:pic>
        <p:nvPicPr>
          <p:cNvPr id="230" name="Graphic 229" descr="Office worker male with solid fill">
            <a:extLst>
              <a:ext uri="{FF2B5EF4-FFF2-40B4-BE49-F238E27FC236}">
                <a16:creationId xmlns:a16="http://schemas.microsoft.com/office/drawing/2014/main" id="{1E0326A8-FB53-A68A-74CF-7C4AD737FC1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530818" y="2247966"/>
            <a:ext cx="446400" cy="446400"/>
          </a:xfrm>
          <a:prstGeom prst="rect">
            <a:avLst/>
          </a:prstGeom>
        </p:spPr>
      </p:pic>
      <p:pic>
        <p:nvPicPr>
          <p:cNvPr id="231" name="Graphic 230" descr="Office worker male outline">
            <a:extLst>
              <a:ext uri="{FF2B5EF4-FFF2-40B4-BE49-F238E27FC236}">
                <a16:creationId xmlns:a16="http://schemas.microsoft.com/office/drawing/2014/main" id="{5F8D3D01-D0C3-68A5-9A68-575A8449DC9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830818" y="2547966"/>
            <a:ext cx="446400" cy="446400"/>
          </a:xfrm>
          <a:prstGeom prst="rect">
            <a:avLst/>
          </a:prstGeom>
        </p:spPr>
      </p:pic>
      <p:pic>
        <p:nvPicPr>
          <p:cNvPr id="232" name="Graphic 231" descr="Office worker female outline">
            <a:extLst>
              <a:ext uri="{FF2B5EF4-FFF2-40B4-BE49-F238E27FC236}">
                <a16:creationId xmlns:a16="http://schemas.microsoft.com/office/drawing/2014/main" id="{79726292-68C5-140B-7E46-D9CADCB904F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23522" y="2478595"/>
            <a:ext cx="444971" cy="444971"/>
          </a:xfrm>
          <a:prstGeom prst="rect">
            <a:avLst/>
          </a:prstGeom>
        </p:spPr>
      </p:pic>
      <p:pic>
        <p:nvPicPr>
          <p:cNvPr id="233" name="Graphic 232" descr="Office worker male with solid fill">
            <a:extLst>
              <a:ext uri="{FF2B5EF4-FFF2-40B4-BE49-F238E27FC236}">
                <a16:creationId xmlns:a16="http://schemas.microsoft.com/office/drawing/2014/main" id="{38D5ED45-3CDD-1690-F7B0-7EB2AFC258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868493" y="2477166"/>
            <a:ext cx="446400" cy="446400"/>
          </a:xfrm>
          <a:prstGeom prst="rect">
            <a:avLst/>
          </a:prstGeom>
        </p:spPr>
      </p:pic>
      <p:pic>
        <p:nvPicPr>
          <p:cNvPr id="234" name="Graphic 233" descr="Office worker female with solid fill">
            <a:extLst>
              <a:ext uri="{FF2B5EF4-FFF2-40B4-BE49-F238E27FC236}">
                <a16:creationId xmlns:a16="http://schemas.microsoft.com/office/drawing/2014/main" id="{74377517-9CEA-850C-E22A-58C01F27E02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46855" y="1846246"/>
            <a:ext cx="446400" cy="446400"/>
          </a:xfrm>
          <a:prstGeom prst="rect">
            <a:avLst/>
          </a:prstGeom>
        </p:spPr>
      </p:pic>
      <p:pic>
        <p:nvPicPr>
          <p:cNvPr id="237" name="Graphic 236" descr="Office worker male with solid fill">
            <a:extLst>
              <a:ext uri="{FF2B5EF4-FFF2-40B4-BE49-F238E27FC236}">
                <a16:creationId xmlns:a16="http://schemas.microsoft.com/office/drawing/2014/main" id="{3A62C709-6B2F-9A55-46A9-45953CEDE86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683218" y="2400366"/>
            <a:ext cx="446400" cy="446400"/>
          </a:xfrm>
          <a:prstGeom prst="rect">
            <a:avLst/>
          </a:prstGeom>
        </p:spPr>
      </p:pic>
      <p:pic>
        <p:nvPicPr>
          <p:cNvPr id="238" name="Graphic 237" descr="Office worker female with solid fill">
            <a:extLst>
              <a:ext uri="{FF2B5EF4-FFF2-40B4-BE49-F238E27FC236}">
                <a16:creationId xmlns:a16="http://schemas.microsoft.com/office/drawing/2014/main" id="{F673DE76-79BC-C25B-73EC-57F2230DE07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440446" y="1614481"/>
            <a:ext cx="446400" cy="446400"/>
          </a:xfrm>
          <a:prstGeom prst="rect">
            <a:avLst/>
          </a:prstGeom>
        </p:spPr>
      </p:pic>
      <p:pic>
        <p:nvPicPr>
          <p:cNvPr id="239" name="Graphic 238" descr="Office worker male outline">
            <a:extLst>
              <a:ext uri="{FF2B5EF4-FFF2-40B4-BE49-F238E27FC236}">
                <a16:creationId xmlns:a16="http://schemas.microsoft.com/office/drawing/2014/main" id="{6499B030-D8BE-DB2F-3B6E-75DD8429034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603304" y="1892766"/>
            <a:ext cx="446400" cy="446400"/>
          </a:xfrm>
          <a:prstGeom prst="rect">
            <a:avLst/>
          </a:prstGeom>
        </p:spPr>
      </p:pic>
      <p:pic>
        <p:nvPicPr>
          <p:cNvPr id="240" name="Graphic 239" descr="Office worker female outline">
            <a:extLst>
              <a:ext uri="{FF2B5EF4-FFF2-40B4-BE49-F238E27FC236}">
                <a16:creationId xmlns:a16="http://schemas.microsoft.com/office/drawing/2014/main" id="{8C9EEF4C-F1CE-B3E1-F8BD-36E9821CCE1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697173" y="2548680"/>
            <a:ext cx="444971" cy="444971"/>
          </a:xfrm>
          <a:prstGeom prst="rect">
            <a:avLst/>
          </a:prstGeom>
        </p:spPr>
      </p:pic>
      <p:pic>
        <p:nvPicPr>
          <p:cNvPr id="242" name="Graphic 241" descr="Office worker female with solid fill">
            <a:extLst>
              <a:ext uri="{FF2B5EF4-FFF2-40B4-BE49-F238E27FC236}">
                <a16:creationId xmlns:a16="http://schemas.microsoft.com/office/drawing/2014/main" id="{468C6B43-9CF9-CB8A-0C26-C7829D77191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712891" y="1521366"/>
            <a:ext cx="446400" cy="446400"/>
          </a:xfrm>
          <a:prstGeom prst="rect">
            <a:avLst/>
          </a:prstGeom>
        </p:spPr>
      </p:pic>
      <p:pic>
        <p:nvPicPr>
          <p:cNvPr id="243" name="Graphic 242" descr="Office worker male outline">
            <a:extLst>
              <a:ext uri="{FF2B5EF4-FFF2-40B4-BE49-F238E27FC236}">
                <a16:creationId xmlns:a16="http://schemas.microsoft.com/office/drawing/2014/main" id="{22448336-AE86-C58D-D6E4-2E191164A28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722532" y="3832939"/>
            <a:ext cx="446400" cy="446400"/>
          </a:xfrm>
          <a:prstGeom prst="rect">
            <a:avLst/>
          </a:prstGeom>
        </p:spPr>
      </p:pic>
      <p:pic>
        <p:nvPicPr>
          <p:cNvPr id="244" name="Graphic 243" descr="Office worker female outline">
            <a:extLst>
              <a:ext uri="{FF2B5EF4-FFF2-40B4-BE49-F238E27FC236}">
                <a16:creationId xmlns:a16="http://schemas.microsoft.com/office/drawing/2014/main" id="{7C078F58-7C96-F3B5-6E87-2BD24494C59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90647" y="2554195"/>
            <a:ext cx="444971" cy="444971"/>
          </a:xfrm>
          <a:prstGeom prst="rect">
            <a:avLst/>
          </a:prstGeom>
        </p:spPr>
      </p:pic>
      <p:pic>
        <p:nvPicPr>
          <p:cNvPr id="246" name="Graphic 245" descr="Office worker male outline">
            <a:extLst>
              <a:ext uri="{FF2B5EF4-FFF2-40B4-BE49-F238E27FC236}">
                <a16:creationId xmlns:a16="http://schemas.microsoft.com/office/drawing/2014/main" id="{6374817B-23D0-BDEF-A98A-466267B0EF8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22290" y="2263447"/>
            <a:ext cx="446400" cy="446400"/>
          </a:xfrm>
          <a:prstGeom prst="rect">
            <a:avLst/>
          </a:prstGeom>
        </p:spPr>
      </p:pic>
      <p:pic>
        <p:nvPicPr>
          <p:cNvPr id="248" name="Graphic 247" descr="Office worker female with solid fill">
            <a:extLst>
              <a:ext uri="{FF2B5EF4-FFF2-40B4-BE49-F238E27FC236}">
                <a16:creationId xmlns:a16="http://schemas.microsoft.com/office/drawing/2014/main" id="{A4D16844-A9F7-368B-B9BA-566E240BC2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13207" y="3854444"/>
            <a:ext cx="446400" cy="446400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D2C99599-99CA-BC8D-D06C-0C3089F021EA}"/>
              </a:ext>
            </a:extLst>
          </p:cNvPr>
          <p:cNvSpPr txBox="1"/>
          <p:nvPr/>
        </p:nvSpPr>
        <p:spPr>
          <a:xfrm>
            <a:off x="4396526" y="445463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80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EA250ED-9EA9-8C55-5320-092251F839C7}"/>
              </a:ext>
            </a:extLst>
          </p:cNvPr>
          <p:cNvSpPr txBox="1"/>
          <p:nvPr/>
        </p:nvSpPr>
        <p:spPr>
          <a:xfrm>
            <a:off x="4349633" y="1966150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30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2E31C2A-1702-E55D-8D5A-3F3411C1FE6F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77056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BD46A7B-4ADE-3D02-FF73-22D23BE3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250FE60A-4CA3-9E7C-0504-F8AC2E73E8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C027B3B3-32CB-20AE-4FA2-15240EF2A4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643516B1-1DF5-E94B-6FCD-8D0B1C4CED53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B4B2499D-EBD5-3886-3E05-98B1B9DD67EB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7B25CBB5-AE02-A95F-F612-237B7D8B21AA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F32726D8-2D40-FC56-3F89-76BD38EF86E3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CFBA90FC-5AE0-9308-0145-0A2AB8EA0E01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314245DF-FB08-7CF4-22BB-FD9D37CF29F3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1F5C4737-AA95-AA0A-CE7C-72CDA69B1111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58683014-E4C8-3BCD-1AB9-84328D4E6E3A}"/>
              </a:ext>
            </a:extLst>
          </p:cNvPr>
          <p:cNvCxnSpPr>
            <a:cxnSpLocks/>
          </p:cNvCxnSpPr>
          <p:nvPr/>
        </p:nvCxnSpPr>
        <p:spPr>
          <a:xfrm>
            <a:off x="2670841" y="2449189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9DA5879E-1273-8A0C-29DB-C2BEB1901F9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3FE17E67-DAF0-D113-E918-3EFAF8D82879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" name="Graphic 12" descr="Office worker male with solid fill">
            <a:extLst>
              <a:ext uri="{FF2B5EF4-FFF2-40B4-BE49-F238E27FC236}">
                <a16:creationId xmlns:a16="http://schemas.microsoft.com/office/drawing/2014/main" id="{EB9F0EA8-68F8-EF27-3B69-FECAF701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15" name="Graphic 14" descr="Office worker female with solid fill">
            <a:extLst>
              <a:ext uri="{FF2B5EF4-FFF2-40B4-BE49-F238E27FC236}">
                <a16:creationId xmlns:a16="http://schemas.microsoft.com/office/drawing/2014/main" id="{B8900BA3-054F-AFBB-D6DA-CDB271A08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8166" y="826342"/>
            <a:ext cx="446400" cy="446400"/>
          </a:xfrm>
          <a:prstGeom prst="rect">
            <a:avLst/>
          </a:prstGeom>
        </p:spPr>
      </p:pic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2CB3D2D1-616D-1BD1-473C-333BA9E93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8" name="Graphic 17" descr="Office worker female outline">
            <a:extLst>
              <a:ext uri="{FF2B5EF4-FFF2-40B4-BE49-F238E27FC236}">
                <a16:creationId xmlns:a16="http://schemas.microsoft.com/office/drawing/2014/main" id="{F00A8DFF-0B7F-981F-D354-AD37E7AB82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3847" y="4571"/>
            <a:ext cx="444971" cy="444971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060707D5-DFA8-6BA5-7336-D392149E5B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26" name="Graphic 25" descr="Office worker female with solid fill">
            <a:extLst>
              <a:ext uri="{FF2B5EF4-FFF2-40B4-BE49-F238E27FC236}">
                <a16:creationId xmlns:a16="http://schemas.microsoft.com/office/drawing/2014/main" id="{CF608B03-70F1-1E7A-D861-7097AA26A8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2891" y="749542"/>
            <a:ext cx="446400" cy="446400"/>
          </a:xfrm>
          <a:prstGeom prst="rect">
            <a:avLst/>
          </a:prstGeom>
        </p:spPr>
      </p:pic>
      <p:pic>
        <p:nvPicPr>
          <p:cNvPr id="27" name="Graphic 26" descr="Office worker male outline">
            <a:extLst>
              <a:ext uri="{FF2B5EF4-FFF2-40B4-BE49-F238E27FC236}">
                <a16:creationId xmlns:a16="http://schemas.microsoft.com/office/drawing/2014/main" id="{95B3C08B-7C8F-33DD-ED45-27B209AA68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68818" y="303142"/>
            <a:ext cx="446400" cy="446400"/>
          </a:xfrm>
          <a:prstGeom prst="rect">
            <a:avLst/>
          </a:prstGeom>
        </p:spPr>
      </p:pic>
      <p:pic>
        <p:nvPicPr>
          <p:cNvPr id="133" name="Graphic 132" descr="Office worker female outline">
            <a:extLst>
              <a:ext uri="{FF2B5EF4-FFF2-40B4-BE49-F238E27FC236}">
                <a16:creationId xmlns:a16="http://schemas.microsoft.com/office/drawing/2014/main" id="{F40040FF-C32E-629A-854D-CB8BCA4EB6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34" name="Graphic 133" descr="Office worker male with solid fill">
            <a:extLst>
              <a:ext uri="{FF2B5EF4-FFF2-40B4-BE49-F238E27FC236}">
                <a16:creationId xmlns:a16="http://schemas.microsoft.com/office/drawing/2014/main" id="{10C7CBF3-CBB4-CC8A-1DA3-603DE6C27D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36" name="Graphic 135" descr="Office worker male outline">
            <a:extLst>
              <a:ext uri="{FF2B5EF4-FFF2-40B4-BE49-F238E27FC236}">
                <a16:creationId xmlns:a16="http://schemas.microsoft.com/office/drawing/2014/main" id="{99BB9005-671F-7FA3-BDD2-B5E3ED69BA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38" name="Graphic 137" descr="Office worker male with solid fill">
            <a:extLst>
              <a:ext uri="{FF2B5EF4-FFF2-40B4-BE49-F238E27FC236}">
                <a16:creationId xmlns:a16="http://schemas.microsoft.com/office/drawing/2014/main" id="{17E3E888-0A84-B751-1E93-918CD9B850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1218" y="155542"/>
            <a:ext cx="446400" cy="446400"/>
          </a:xfrm>
          <a:prstGeom prst="rect">
            <a:avLst/>
          </a:prstGeom>
        </p:spPr>
      </p:pic>
      <p:pic>
        <p:nvPicPr>
          <p:cNvPr id="139" name="Graphic 138" descr="Office worker female with solid fill">
            <a:extLst>
              <a:ext uri="{FF2B5EF4-FFF2-40B4-BE49-F238E27FC236}">
                <a16:creationId xmlns:a16="http://schemas.microsoft.com/office/drawing/2014/main" id="{12BBFA93-6204-5451-4828-EF30C1BA9F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901942"/>
            <a:ext cx="446400" cy="446400"/>
          </a:xfrm>
          <a:prstGeom prst="rect">
            <a:avLst/>
          </a:prstGeom>
        </p:spPr>
      </p:pic>
      <p:pic>
        <p:nvPicPr>
          <p:cNvPr id="140" name="Graphic 139" descr="Office worker male outline">
            <a:extLst>
              <a:ext uri="{FF2B5EF4-FFF2-40B4-BE49-F238E27FC236}">
                <a16:creationId xmlns:a16="http://schemas.microsoft.com/office/drawing/2014/main" id="{DCC4F4F3-39A9-6414-1D3E-CE8C4A2DB16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21218" y="455542"/>
            <a:ext cx="446400" cy="446400"/>
          </a:xfrm>
          <a:prstGeom prst="rect">
            <a:avLst/>
          </a:prstGeom>
        </p:spPr>
      </p:pic>
      <p:pic>
        <p:nvPicPr>
          <p:cNvPr id="141" name="Graphic 140" descr="Office worker female outline">
            <a:extLst>
              <a:ext uri="{FF2B5EF4-FFF2-40B4-BE49-F238E27FC236}">
                <a16:creationId xmlns:a16="http://schemas.microsoft.com/office/drawing/2014/main" id="{87CB5BE8-4FED-E2BE-76E4-F75479CA07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13922" y="386171"/>
            <a:ext cx="444971" cy="444971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790FCD01-8E83-2977-0AAD-9DB800B11E7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44" name="Graphic 143" descr="Office worker male outline">
            <a:extLst>
              <a:ext uri="{FF2B5EF4-FFF2-40B4-BE49-F238E27FC236}">
                <a16:creationId xmlns:a16="http://schemas.microsoft.com/office/drawing/2014/main" id="{549169CA-A648-A1AB-8892-FE9FD6C452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145" name="Graphic 144" descr="Office worker female outline">
            <a:extLst>
              <a:ext uri="{FF2B5EF4-FFF2-40B4-BE49-F238E27FC236}">
                <a16:creationId xmlns:a16="http://schemas.microsoft.com/office/drawing/2014/main" id="{2BA7C8A2-A765-9160-41AB-E49AEA5E8B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147" name="Graphic 146" descr="Office worker female with solid fill">
            <a:extLst>
              <a:ext uri="{FF2B5EF4-FFF2-40B4-BE49-F238E27FC236}">
                <a16:creationId xmlns:a16="http://schemas.microsoft.com/office/drawing/2014/main" id="{27E999A1-39C9-3858-2653-DF99B8A9866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17691" y="1054342"/>
            <a:ext cx="446400" cy="446400"/>
          </a:xfrm>
          <a:prstGeom prst="rect">
            <a:avLst/>
          </a:prstGeom>
        </p:spPr>
      </p:pic>
      <p:pic>
        <p:nvPicPr>
          <p:cNvPr id="148" name="Graphic 147" descr="Office worker male outline">
            <a:extLst>
              <a:ext uri="{FF2B5EF4-FFF2-40B4-BE49-F238E27FC236}">
                <a16:creationId xmlns:a16="http://schemas.microsoft.com/office/drawing/2014/main" id="{5A46CE2C-6792-9B04-0695-4495F2C3054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73618" y="607942"/>
            <a:ext cx="446400" cy="446400"/>
          </a:xfrm>
          <a:prstGeom prst="rect">
            <a:avLst/>
          </a:prstGeom>
        </p:spPr>
      </p:pic>
      <p:pic>
        <p:nvPicPr>
          <p:cNvPr id="149" name="Graphic 148" descr="Office worker female outline">
            <a:extLst>
              <a:ext uri="{FF2B5EF4-FFF2-40B4-BE49-F238E27FC236}">
                <a16:creationId xmlns:a16="http://schemas.microsoft.com/office/drawing/2014/main" id="{B03B1F36-5321-95AB-1DD9-921E96A0744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150" name="Graphic 149" descr="Office worker male with solid fill">
            <a:extLst>
              <a:ext uri="{FF2B5EF4-FFF2-40B4-BE49-F238E27FC236}">
                <a16:creationId xmlns:a16="http://schemas.microsoft.com/office/drawing/2014/main" id="{DC6ED27A-FF49-AEB7-51AA-50C2A497F9D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151" name="Graphic 150" descr="Office worker female with solid fill">
            <a:extLst>
              <a:ext uri="{FF2B5EF4-FFF2-40B4-BE49-F238E27FC236}">
                <a16:creationId xmlns:a16="http://schemas.microsoft.com/office/drawing/2014/main" id="{41B37C93-EFD7-1FE9-A4F4-4AB46D6208B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020601" y="347313"/>
            <a:ext cx="446400" cy="446400"/>
          </a:xfrm>
          <a:prstGeom prst="rect">
            <a:avLst/>
          </a:prstGeom>
        </p:spPr>
      </p:pic>
      <p:pic>
        <p:nvPicPr>
          <p:cNvPr id="153" name="Graphic 152" descr="Office worker female outline">
            <a:extLst>
              <a:ext uri="{FF2B5EF4-FFF2-40B4-BE49-F238E27FC236}">
                <a16:creationId xmlns:a16="http://schemas.microsoft.com/office/drawing/2014/main" id="{A3667B6A-9D8C-5EC0-4A6C-18DC1F1F75E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81047" y="461771"/>
            <a:ext cx="444971" cy="444971"/>
          </a:xfrm>
          <a:prstGeom prst="rect">
            <a:avLst/>
          </a:prstGeom>
        </p:spPr>
      </p:pic>
      <p:pic>
        <p:nvPicPr>
          <p:cNvPr id="154" name="Graphic 153" descr="Office worker male with solid fill">
            <a:extLst>
              <a:ext uri="{FF2B5EF4-FFF2-40B4-BE49-F238E27FC236}">
                <a16:creationId xmlns:a16="http://schemas.microsoft.com/office/drawing/2014/main" id="{48651C26-C2CF-568A-33E5-5C9F6B62E8F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26018" y="460342"/>
            <a:ext cx="446400" cy="446400"/>
          </a:xfrm>
          <a:prstGeom prst="rect">
            <a:avLst/>
          </a:prstGeom>
        </p:spPr>
      </p:pic>
      <p:pic>
        <p:nvPicPr>
          <p:cNvPr id="155" name="Graphic 154" descr="Office worker female with solid fill">
            <a:extLst>
              <a:ext uri="{FF2B5EF4-FFF2-40B4-BE49-F238E27FC236}">
                <a16:creationId xmlns:a16="http://schemas.microsoft.com/office/drawing/2014/main" id="{4004A352-45D6-6D10-2BBF-FD50E231C96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46255" y="574252"/>
            <a:ext cx="446400" cy="446400"/>
          </a:xfrm>
          <a:prstGeom prst="rect">
            <a:avLst/>
          </a:prstGeom>
        </p:spPr>
      </p:pic>
      <p:pic>
        <p:nvPicPr>
          <p:cNvPr id="156" name="Graphic 155" descr="Office worker male outline">
            <a:extLst>
              <a:ext uri="{FF2B5EF4-FFF2-40B4-BE49-F238E27FC236}">
                <a16:creationId xmlns:a16="http://schemas.microsoft.com/office/drawing/2014/main" id="{A0818FA7-8359-CA5A-C078-A6E13A0EF84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26018" y="760342"/>
            <a:ext cx="446400" cy="446400"/>
          </a:xfrm>
          <a:prstGeom prst="rect">
            <a:avLst/>
          </a:prstGeom>
        </p:spPr>
      </p:pic>
      <p:pic>
        <p:nvPicPr>
          <p:cNvPr id="159" name="Graphic 158" descr="Office worker female with solid fill">
            <a:extLst>
              <a:ext uri="{FF2B5EF4-FFF2-40B4-BE49-F238E27FC236}">
                <a16:creationId xmlns:a16="http://schemas.microsoft.com/office/drawing/2014/main" id="{EC1410C5-908D-51E1-686E-551D3219016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726535" y="689542"/>
            <a:ext cx="446400" cy="446400"/>
          </a:xfrm>
          <a:prstGeom prst="rect">
            <a:avLst/>
          </a:prstGeom>
        </p:spPr>
      </p:pic>
      <p:pic>
        <p:nvPicPr>
          <p:cNvPr id="161" name="Graphic 160" descr="Office worker female outline">
            <a:extLst>
              <a:ext uri="{FF2B5EF4-FFF2-40B4-BE49-F238E27FC236}">
                <a16:creationId xmlns:a16="http://schemas.microsoft.com/office/drawing/2014/main" id="{725403A7-F27A-22B3-C1BF-D2309E7A981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933447" y="614171"/>
            <a:ext cx="444971" cy="444971"/>
          </a:xfrm>
          <a:prstGeom prst="rect">
            <a:avLst/>
          </a:prstGeom>
        </p:spPr>
      </p:pic>
      <p:pic>
        <p:nvPicPr>
          <p:cNvPr id="163" name="Graphic 162" descr="Office worker female with solid fill">
            <a:extLst>
              <a:ext uri="{FF2B5EF4-FFF2-40B4-BE49-F238E27FC236}">
                <a16:creationId xmlns:a16="http://schemas.microsoft.com/office/drawing/2014/main" id="{5646C4D9-2D5E-A542-292A-DA9601CF14F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54296" y="9416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3B053448-C409-4731-56EC-8F9F24119D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65" name="Graphic 164" descr="Office worker female outline">
            <a:extLst>
              <a:ext uri="{FF2B5EF4-FFF2-40B4-BE49-F238E27FC236}">
                <a16:creationId xmlns:a16="http://schemas.microsoft.com/office/drawing/2014/main" id="{B5B7C8DB-DD3E-8C6D-66CC-296D091CF18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271122" y="843371"/>
            <a:ext cx="444971" cy="444971"/>
          </a:xfrm>
          <a:prstGeom prst="rect">
            <a:avLst/>
          </a:prstGeom>
        </p:spPr>
      </p:pic>
      <p:pic>
        <p:nvPicPr>
          <p:cNvPr id="171" name="Graphic 170" descr="Office worker female with solid fill">
            <a:extLst>
              <a:ext uri="{FF2B5EF4-FFF2-40B4-BE49-F238E27FC236}">
                <a16:creationId xmlns:a16="http://schemas.microsoft.com/office/drawing/2014/main" id="{FB579245-2CE8-83DE-C0F0-D0460768859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458447" y="455542"/>
            <a:ext cx="446400" cy="446400"/>
          </a:xfrm>
          <a:prstGeom prst="rect">
            <a:avLst/>
          </a:prstGeom>
        </p:spPr>
      </p:pic>
      <p:pic>
        <p:nvPicPr>
          <p:cNvPr id="172" name="Graphic 171" descr="Office worker male outline">
            <a:extLst>
              <a:ext uri="{FF2B5EF4-FFF2-40B4-BE49-F238E27FC236}">
                <a16:creationId xmlns:a16="http://schemas.microsoft.com/office/drawing/2014/main" id="{E8575C87-D54F-5F9E-BDBD-57D64679B5F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830818" y="1065142"/>
            <a:ext cx="446400" cy="446400"/>
          </a:xfrm>
          <a:prstGeom prst="rect">
            <a:avLst/>
          </a:prstGeom>
        </p:spPr>
      </p:pic>
      <p:pic>
        <p:nvPicPr>
          <p:cNvPr id="175" name="Graphic 174" descr="Office worker female with solid fill">
            <a:extLst>
              <a:ext uri="{FF2B5EF4-FFF2-40B4-BE49-F238E27FC236}">
                <a16:creationId xmlns:a16="http://schemas.microsoft.com/office/drawing/2014/main" id="{0F13638F-DAAD-58A0-C05E-45BAACF6760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846855" y="363422"/>
            <a:ext cx="446400" cy="446400"/>
          </a:xfrm>
          <a:prstGeom prst="rect">
            <a:avLst/>
          </a:prstGeom>
        </p:spPr>
      </p:pic>
      <p:pic>
        <p:nvPicPr>
          <p:cNvPr id="178" name="Graphic 177" descr="Office worker male with solid fill">
            <a:extLst>
              <a:ext uri="{FF2B5EF4-FFF2-40B4-BE49-F238E27FC236}">
                <a16:creationId xmlns:a16="http://schemas.microsoft.com/office/drawing/2014/main" id="{EF93B3B2-2109-FBFC-730A-EA5DB184EB2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683218" y="9175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FA1BA1DB-FA4A-6C20-4315-F74C8B1CB09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0" name="Graphic 179" descr="Office worker male outline">
            <a:extLst>
              <a:ext uri="{FF2B5EF4-FFF2-40B4-BE49-F238E27FC236}">
                <a16:creationId xmlns:a16="http://schemas.microsoft.com/office/drawing/2014/main" id="{F8C850ED-5761-EDBB-6480-94F2D84D616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603304" y="409942"/>
            <a:ext cx="446400" cy="446400"/>
          </a:xfrm>
          <a:prstGeom prst="rect">
            <a:avLst/>
          </a:prstGeom>
        </p:spPr>
      </p:pic>
      <p:pic>
        <p:nvPicPr>
          <p:cNvPr id="181" name="Graphic 180" descr="Office worker female outline">
            <a:extLst>
              <a:ext uri="{FF2B5EF4-FFF2-40B4-BE49-F238E27FC236}">
                <a16:creationId xmlns:a16="http://schemas.microsoft.com/office/drawing/2014/main" id="{A028AF30-04DA-FF04-1C72-28211CF5498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697173" y="1065856"/>
            <a:ext cx="444971" cy="444971"/>
          </a:xfrm>
          <a:prstGeom prst="rect">
            <a:avLst/>
          </a:prstGeom>
        </p:spPr>
      </p:pic>
      <p:pic>
        <p:nvPicPr>
          <p:cNvPr id="183" name="Graphic 182" descr="Office worker female with solid fill">
            <a:extLst>
              <a:ext uri="{FF2B5EF4-FFF2-40B4-BE49-F238E27FC236}">
                <a16:creationId xmlns:a16="http://schemas.microsoft.com/office/drawing/2014/main" id="{F1200E70-D9E2-7815-5DD8-5DF7171314C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712891" y="38542"/>
            <a:ext cx="446400" cy="446400"/>
          </a:xfrm>
          <a:prstGeom prst="rect">
            <a:avLst/>
          </a:prstGeom>
        </p:spPr>
      </p:pic>
      <p:pic>
        <p:nvPicPr>
          <p:cNvPr id="184" name="Graphic 183" descr="Office worker male outline">
            <a:extLst>
              <a:ext uri="{FF2B5EF4-FFF2-40B4-BE49-F238E27FC236}">
                <a16:creationId xmlns:a16="http://schemas.microsoft.com/office/drawing/2014/main" id="{AAE0A979-4EE4-0111-3EE1-0D6AE846F61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919759" y="813903"/>
            <a:ext cx="446400" cy="446400"/>
          </a:xfrm>
          <a:prstGeom prst="rect">
            <a:avLst/>
          </a:prstGeom>
        </p:spPr>
      </p:pic>
      <p:pic>
        <p:nvPicPr>
          <p:cNvPr id="186" name="Graphic 185" descr="Office worker male with solid fill">
            <a:extLst>
              <a:ext uri="{FF2B5EF4-FFF2-40B4-BE49-F238E27FC236}">
                <a16:creationId xmlns:a16="http://schemas.microsoft.com/office/drawing/2014/main" id="{8970EC98-A412-C376-5285-6B1C07947CE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835618" y="1069942"/>
            <a:ext cx="446400" cy="446400"/>
          </a:xfrm>
          <a:prstGeom prst="rect">
            <a:avLst/>
          </a:prstGeom>
        </p:spPr>
      </p:pic>
      <p:pic>
        <p:nvPicPr>
          <p:cNvPr id="187" name="Graphic 186" descr="Office worker female with solid fill">
            <a:extLst>
              <a:ext uri="{FF2B5EF4-FFF2-40B4-BE49-F238E27FC236}">
                <a16:creationId xmlns:a16="http://schemas.microsoft.com/office/drawing/2014/main" id="{D1570AF9-951C-C9E4-1254-53AAA8F17A9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237532" y="10571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128D826B-6219-A52E-6D57-9DADF801C6A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90" name="Graphic 189" descr="Office worker female with solid fill">
            <a:extLst>
              <a:ext uri="{FF2B5EF4-FFF2-40B4-BE49-F238E27FC236}">
                <a16:creationId xmlns:a16="http://schemas.microsoft.com/office/drawing/2014/main" id="{6BC766B7-6956-213C-0053-C0A1B03C7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8166" y="2309166"/>
            <a:ext cx="446400" cy="446400"/>
          </a:xfrm>
          <a:prstGeom prst="rect">
            <a:avLst/>
          </a:prstGeom>
        </p:spPr>
      </p:pic>
      <p:pic>
        <p:nvPicPr>
          <p:cNvPr id="192" name="Graphic 191" descr="Office worker female with solid fill">
            <a:extLst>
              <a:ext uri="{FF2B5EF4-FFF2-40B4-BE49-F238E27FC236}">
                <a16:creationId xmlns:a16="http://schemas.microsoft.com/office/drawing/2014/main" id="{65FCBE38-4E9C-A505-CB1D-03AC3266C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2891" y="2232366"/>
            <a:ext cx="446400" cy="446400"/>
          </a:xfrm>
          <a:prstGeom prst="rect">
            <a:avLst/>
          </a:prstGeom>
        </p:spPr>
      </p:pic>
      <p:pic>
        <p:nvPicPr>
          <p:cNvPr id="197" name="Graphic 196" descr="Office worker male outline">
            <a:extLst>
              <a:ext uri="{FF2B5EF4-FFF2-40B4-BE49-F238E27FC236}">
                <a16:creationId xmlns:a16="http://schemas.microsoft.com/office/drawing/2014/main" id="{DF5F4ABB-5588-82AA-13E7-B803308E97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2015166"/>
            <a:ext cx="446400" cy="446400"/>
          </a:xfrm>
          <a:prstGeom prst="rect">
            <a:avLst/>
          </a:prstGeom>
        </p:spPr>
      </p:pic>
      <p:pic>
        <p:nvPicPr>
          <p:cNvPr id="198" name="Graphic 197" descr="Office worker female outline">
            <a:extLst>
              <a:ext uri="{FF2B5EF4-FFF2-40B4-BE49-F238E27FC236}">
                <a16:creationId xmlns:a16="http://schemas.microsoft.com/office/drawing/2014/main" id="{B3F2E70A-C861-56E4-38E4-E436FD3FBD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76247" y="1639795"/>
            <a:ext cx="444971" cy="444971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076D0FB7-A61B-6DAD-E8AB-1724D0EDE6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pic>
        <p:nvPicPr>
          <p:cNvPr id="215" name="Graphic 214" descr="Office worker female with solid fill">
            <a:extLst>
              <a:ext uri="{FF2B5EF4-FFF2-40B4-BE49-F238E27FC236}">
                <a16:creationId xmlns:a16="http://schemas.microsoft.com/office/drawing/2014/main" id="{27DC8748-FC56-B398-EA9E-AB30496F96F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46255" y="2057076"/>
            <a:ext cx="446400" cy="446400"/>
          </a:xfrm>
          <a:prstGeom prst="rect">
            <a:avLst/>
          </a:prstGeom>
        </p:spPr>
      </p:pic>
      <p:pic>
        <p:nvPicPr>
          <p:cNvPr id="216" name="Graphic 215" descr="Office worker male outline">
            <a:extLst>
              <a:ext uri="{FF2B5EF4-FFF2-40B4-BE49-F238E27FC236}">
                <a16:creationId xmlns:a16="http://schemas.microsoft.com/office/drawing/2014/main" id="{CAF25752-FE72-C72A-2599-C435B666539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26018" y="2243166"/>
            <a:ext cx="446400" cy="446400"/>
          </a:xfrm>
          <a:prstGeom prst="rect">
            <a:avLst/>
          </a:prstGeom>
        </p:spPr>
      </p:pic>
      <p:pic>
        <p:nvPicPr>
          <p:cNvPr id="219" name="Graphic 218" descr="Office worker female with solid fill">
            <a:extLst>
              <a:ext uri="{FF2B5EF4-FFF2-40B4-BE49-F238E27FC236}">
                <a16:creationId xmlns:a16="http://schemas.microsoft.com/office/drawing/2014/main" id="{3050255A-AA1B-EAA9-22CE-9AA128951F9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726535" y="2172366"/>
            <a:ext cx="446400" cy="446400"/>
          </a:xfrm>
          <a:prstGeom prst="rect">
            <a:avLst/>
          </a:prstGeom>
        </p:spPr>
      </p:pic>
      <p:pic>
        <p:nvPicPr>
          <p:cNvPr id="223" name="Graphic 222" descr="Office worker female with solid fill">
            <a:extLst>
              <a:ext uri="{FF2B5EF4-FFF2-40B4-BE49-F238E27FC236}">
                <a16:creationId xmlns:a16="http://schemas.microsoft.com/office/drawing/2014/main" id="{80F29523-3253-EDE7-96F7-371A656858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802893" y="3855158"/>
            <a:ext cx="446400" cy="446400"/>
          </a:xfrm>
          <a:prstGeom prst="rect">
            <a:avLst/>
          </a:prstGeom>
        </p:spPr>
      </p:pic>
      <p:pic>
        <p:nvPicPr>
          <p:cNvPr id="230" name="Graphic 229" descr="Office worker male with solid fill">
            <a:extLst>
              <a:ext uri="{FF2B5EF4-FFF2-40B4-BE49-F238E27FC236}">
                <a16:creationId xmlns:a16="http://schemas.microsoft.com/office/drawing/2014/main" id="{48FA4D32-E86F-482A-34C2-D3C9ACF2A6E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530818" y="2247966"/>
            <a:ext cx="446400" cy="446400"/>
          </a:xfrm>
          <a:prstGeom prst="rect">
            <a:avLst/>
          </a:prstGeom>
        </p:spPr>
      </p:pic>
      <p:pic>
        <p:nvPicPr>
          <p:cNvPr id="234" name="Graphic 233" descr="Office worker female with solid fill">
            <a:extLst>
              <a:ext uri="{FF2B5EF4-FFF2-40B4-BE49-F238E27FC236}">
                <a16:creationId xmlns:a16="http://schemas.microsoft.com/office/drawing/2014/main" id="{58EF2DC2-7476-8717-E3EA-8B3FAD9D1F6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846855" y="1846246"/>
            <a:ext cx="446400" cy="446400"/>
          </a:xfrm>
          <a:prstGeom prst="rect">
            <a:avLst/>
          </a:prstGeom>
        </p:spPr>
      </p:pic>
      <p:pic>
        <p:nvPicPr>
          <p:cNvPr id="240" name="Graphic 239" descr="Office worker female outline">
            <a:extLst>
              <a:ext uri="{FF2B5EF4-FFF2-40B4-BE49-F238E27FC236}">
                <a16:creationId xmlns:a16="http://schemas.microsoft.com/office/drawing/2014/main" id="{3D76943B-8B00-CDF0-D041-A31DCC4965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697173" y="2548680"/>
            <a:ext cx="444971" cy="444971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37B63919-49DF-8C00-2CAF-A48E7A2CF3D0}"/>
              </a:ext>
            </a:extLst>
          </p:cNvPr>
          <p:cNvSpPr txBox="1"/>
          <p:nvPr/>
        </p:nvSpPr>
        <p:spPr>
          <a:xfrm>
            <a:off x="4396526" y="445463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50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7CEB9DE-1915-E425-FECA-AF76EDD7BCD9}"/>
              </a:ext>
            </a:extLst>
          </p:cNvPr>
          <p:cNvSpPr txBox="1"/>
          <p:nvPr/>
        </p:nvSpPr>
        <p:spPr>
          <a:xfrm>
            <a:off x="4349633" y="1966150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10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9F004CF-6151-EFE9-BA4B-7FD2DD943D4F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</a:t>
            </a:r>
          </a:p>
        </p:txBody>
      </p:sp>
      <p:graphicFrame>
        <p:nvGraphicFramePr>
          <p:cNvPr id="14" name="Google Shape;146;p19">
            <a:extLst>
              <a:ext uri="{FF2B5EF4-FFF2-40B4-BE49-F238E27FC236}">
                <a16:creationId xmlns:a16="http://schemas.microsoft.com/office/drawing/2014/main" id="{8547D60A-B417-C4A7-30D8-5A59BC30C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517477"/>
              </p:ext>
            </p:extLst>
          </p:nvPr>
        </p:nvGraphicFramePr>
        <p:xfrm>
          <a:off x="4135991" y="1926576"/>
          <a:ext cx="1221825" cy="962147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47;p19">
            <a:extLst>
              <a:ext uri="{FF2B5EF4-FFF2-40B4-BE49-F238E27FC236}">
                <a16:creationId xmlns:a16="http://schemas.microsoft.com/office/drawing/2014/main" id="{0745AC7F-1031-7CA5-07EC-E98E01B8CC56}"/>
              </a:ext>
            </a:extLst>
          </p:cNvPr>
          <p:cNvSpPr txBox="1"/>
          <p:nvPr/>
        </p:nvSpPr>
        <p:spPr>
          <a:xfrm>
            <a:off x="4173591" y="1682477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31076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C7D93-B8A3-0FF7-5857-9F2803BD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A84A2-CFFF-8759-D69C-B2E46F98F3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3316C11-0DBB-945B-DB98-B74FA113E4F1}"/>
              </a:ext>
            </a:extLst>
          </p:cNvPr>
          <p:cNvSpPr txBox="1">
            <a:spLocks/>
          </p:cNvSpPr>
          <p:nvPr/>
        </p:nvSpPr>
        <p:spPr>
          <a:xfrm>
            <a:off x="490249" y="905910"/>
            <a:ext cx="8118525" cy="37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6000" dirty="0">
                <a:latin typeface="Bebas Neue" panose="020B0606020202050201" pitchFamily="34" charset="77"/>
              </a:rPr>
              <a:t>We can see </a:t>
            </a:r>
            <a:r>
              <a:rPr lang="en-US" sz="6000" b="1" dirty="0">
                <a:latin typeface="Bebas Neue" panose="020B0606020202050201" pitchFamily="34" charset="77"/>
              </a:rPr>
              <a:t>who</a:t>
            </a:r>
            <a:r>
              <a:rPr lang="en-US" sz="6000" dirty="0">
                <a:latin typeface="Bebas Neue" panose="020B0606020202050201" pitchFamily="34" charset="77"/>
              </a:rPr>
              <a:t> is </a:t>
            </a:r>
            <a:r>
              <a:rPr lang="en-US" sz="6000" b="1" dirty="0">
                <a:latin typeface="Bebas Neue" panose="020B0606020202050201" pitchFamily="34" charset="77"/>
              </a:rPr>
              <a:t>currently</a:t>
            </a:r>
            <a:r>
              <a:rPr lang="en-US" sz="6000" dirty="0">
                <a:latin typeface="Bebas Neue" panose="020B0606020202050201" pitchFamily="34" charset="77"/>
              </a:rPr>
              <a:t> using our data, when  they use it and </a:t>
            </a:r>
            <a:r>
              <a:rPr lang="en-US" sz="6000" i="1" u="sng" dirty="0">
                <a:latin typeface="Bebas Neue" panose="020B0606020202050201" pitchFamily="34" charset="77"/>
              </a:rPr>
              <a:t>how</a:t>
            </a:r>
            <a:endParaRPr lang="en-US" sz="6000" dirty="0">
              <a:latin typeface="Bebas Neue" panose="020B0606020202050201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643576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477BEF7-5E57-C21C-F82B-2493429D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568ADA6D-143A-D88B-AF73-851C3C3C40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95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E78D4C3C-616F-AE16-5746-E5BB2AD80B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C599C750-2B7A-EF24-2D19-ABCE9A55EB33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16282975-B16A-25E3-70AA-9022DF2D0EE5}"/>
              </a:ext>
            </a:extLst>
          </p:cNvPr>
          <p:cNvSpPr txBox="1"/>
          <p:nvPr/>
        </p:nvSpPr>
        <p:spPr>
          <a:xfrm>
            <a:off x="4173591" y="1741852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64E461B6-A997-6E3E-F3D2-067C969F9BD1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B21A4459-5A24-77A4-7EB8-9D2691B5D7FC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BDF3400F-4433-C33C-867A-86FA2A00FB73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AB9A5E24-5CC6-341D-9EFE-26C3F2E80619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2A0D6B27-56BA-CC81-0970-BBDA49142829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86E2DFB1-9BEA-0077-7F49-94C7A45415CD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C353F5E3-AD42-4978-2E59-E0B9C9CCD7C3}"/>
              </a:ext>
            </a:extLst>
          </p:cNvPr>
          <p:cNvCxnSpPr>
            <a:cxnSpLocks/>
          </p:cNvCxnSpPr>
          <p:nvPr/>
        </p:nvCxnSpPr>
        <p:spPr>
          <a:xfrm>
            <a:off x="2670841" y="2449189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03CCADF4-1E32-882B-9563-BF8FF4FC588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B0AA008F-2816-20C2-7988-DA1C97A9B369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" name="Graphic 12" descr="Office worker male with solid fill">
            <a:extLst>
              <a:ext uri="{FF2B5EF4-FFF2-40B4-BE49-F238E27FC236}">
                <a16:creationId xmlns:a16="http://schemas.microsoft.com/office/drawing/2014/main" id="{E012E4AD-EAC2-09C0-C695-08AF64036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15" name="Graphic 14" descr="Office worker female with solid fill">
            <a:extLst>
              <a:ext uri="{FF2B5EF4-FFF2-40B4-BE49-F238E27FC236}">
                <a16:creationId xmlns:a16="http://schemas.microsoft.com/office/drawing/2014/main" id="{058CA692-9A50-5F21-A5EA-CE5363C8A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8166" y="826342"/>
            <a:ext cx="446400" cy="446400"/>
          </a:xfrm>
          <a:prstGeom prst="rect">
            <a:avLst/>
          </a:prstGeom>
        </p:spPr>
      </p:pic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635FE1F0-549E-08D2-D301-B1046081B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8" name="Graphic 17" descr="Office worker female outline">
            <a:extLst>
              <a:ext uri="{FF2B5EF4-FFF2-40B4-BE49-F238E27FC236}">
                <a16:creationId xmlns:a16="http://schemas.microsoft.com/office/drawing/2014/main" id="{83337347-557C-58AC-6741-9CF36EF28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3847" y="4571"/>
            <a:ext cx="444971" cy="444971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1A4A9A2C-4111-E71D-F8D8-001045949C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26" name="Graphic 25" descr="Office worker female with solid fill">
            <a:extLst>
              <a:ext uri="{FF2B5EF4-FFF2-40B4-BE49-F238E27FC236}">
                <a16:creationId xmlns:a16="http://schemas.microsoft.com/office/drawing/2014/main" id="{3B9A95D9-A1C2-8064-8072-FDCCEC5F3F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2891" y="749542"/>
            <a:ext cx="446400" cy="446400"/>
          </a:xfrm>
          <a:prstGeom prst="rect">
            <a:avLst/>
          </a:prstGeom>
        </p:spPr>
      </p:pic>
      <p:pic>
        <p:nvPicPr>
          <p:cNvPr id="27" name="Graphic 26" descr="Office worker male outline">
            <a:extLst>
              <a:ext uri="{FF2B5EF4-FFF2-40B4-BE49-F238E27FC236}">
                <a16:creationId xmlns:a16="http://schemas.microsoft.com/office/drawing/2014/main" id="{2ACEBF2F-DBCB-4270-4804-63084F010A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68818" y="303142"/>
            <a:ext cx="446400" cy="446400"/>
          </a:xfrm>
          <a:prstGeom prst="rect">
            <a:avLst/>
          </a:prstGeom>
        </p:spPr>
      </p:pic>
      <p:pic>
        <p:nvPicPr>
          <p:cNvPr id="133" name="Graphic 132" descr="Office worker female outline">
            <a:extLst>
              <a:ext uri="{FF2B5EF4-FFF2-40B4-BE49-F238E27FC236}">
                <a16:creationId xmlns:a16="http://schemas.microsoft.com/office/drawing/2014/main" id="{741E3DAC-8CFD-C7A9-0793-F804372135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34" name="Graphic 133" descr="Office worker male with solid fill">
            <a:extLst>
              <a:ext uri="{FF2B5EF4-FFF2-40B4-BE49-F238E27FC236}">
                <a16:creationId xmlns:a16="http://schemas.microsoft.com/office/drawing/2014/main" id="{A7AFDB3B-BFA1-6E6F-14DC-9BAF2B013D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36" name="Graphic 135" descr="Office worker male outline">
            <a:extLst>
              <a:ext uri="{FF2B5EF4-FFF2-40B4-BE49-F238E27FC236}">
                <a16:creationId xmlns:a16="http://schemas.microsoft.com/office/drawing/2014/main" id="{0CD235F8-2492-921A-5644-070C7A0CFC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38" name="Graphic 137" descr="Office worker male with solid fill">
            <a:extLst>
              <a:ext uri="{FF2B5EF4-FFF2-40B4-BE49-F238E27FC236}">
                <a16:creationId xmlns:a16="http://schemas.microsoft.com/office/drawing/2014/main" id="{E9D23A8C-9CF8-BB3E-D5B9-DCDFC1032E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1218" y="155542"/>
            <a:ext cx="446400" cy="446400"/>
          </a:xfrm>
          <a:prstGeom prst="rect">
            <a:avLst/>
          </a:prstGeom>
        </p:spPr>
      </p:pic>
      <p:pic>
        <p:nvPicPr>
          <p:cNvPr id="139" name="Graphic 138" descr="Office worker female with solid fill">
            <a:extLst>
              <a:ext uri="{FF2B5EF4-FFF2-40B4-BE49-F238E27FC236}">
                <a16:creationId xmlns:a16="http://schemas.microsoft.com/office/drawing/2014/main" id="{B591D488-CA19-8A8D-727B-FBB46A4F95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65291" y="901942"/>
            <a:ext cx="446400" cy="446400"/>
          </a:xfrm>
          <a:prstGeom prst="rect">
            <a:avLst/>
          </a:prstGeom>
        </p:spPr>
      </p:pic>
      <p:pic>
        <p:nvPicPr>
          <p:cNvPr id="140" name="Graphic 139" descr="Office worker male outline">
            <a:extLst>
              <a:ext uri="{FF2B5EF4-FFF2-40B4-BE49-F238E27FC236}">
                <a16:creationId xmlns:a16="http://schemas.microsoft.com/office/drawing/2014/main" id="{123F937A-B052-F90A-DCEC-C3EF116CBA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21218" y="455542"/>
            <a:ext cx="446400" cy="446400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21C7C029-D1F1-4FC3-B108-CA81C731ED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44" name="Graphic 143" descr="Office worker male outline">
            <a:extLst>
              <a:ext uri="{FF2B5EF4-FFF2-40B4-BE49-F238E27FC236}">
                <a16:creationId xmlns:a16="http://schemas.microsoft.com/office/drawing/2014/main" id="{DA30CFF6-32FA-E4EF-A62B-D39B4E49A4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145" name="Graphic 144" descr="Office worker female outline">
            <a:extLst>
              <a:ext uri="{FF2B5EF4-FFF2-40B4-BE49-F238E27FC236}">
                <a16:creationId xmlns:a16="http://schemas.microsoft.com/office/drawing/2014/main" id="{844864B6-AEBD-F8C4-B95A-611756C9B3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147" name="Graphic 146" descr="Office worker female with solid fill">
            <a:extLst>
              <a:ext uri="{FF2B5EF4-FFF2-40B4-BE49-F238E27FC236}">
                <a16:creationId xmlns:a16="http://schemas.microsoft.com/office/drawing/2014/main" id="{AEFFA273-C13C-7B81-86AE-371E30048F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17691" y="1054342"/>
            <a:ext cx="446400" cy="446400"/>
          </a:xfrm>
          <a:prstGeom prst="rect">
            <a:avLst/>
          </a:prstGeom>
        </p:spPr>
      </p:pic>
      <p:pic>
        <p:nvPicPr>
          <p:cNvPr id="148" name="Graphic 147" descr="Office worker male outline">
            <a:extLst>
              <a:ext uri="{FF2B5EF4-FFF2-40B4-BE49-F238E27FC236}">
                <a16:creationId xmlns:a16="http://schemas.microsoft.com/office/drawing/2014/main" id="{D8D87443-B07C-593D-6156-F3F6A2F1D9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73618" y="607942"/>
            <a:ext cx="446400" cy="446400"/>
          </a:xfrm>
          <a:prstGeom prst="rect">
            <a:avLst/>
          </a:prstGeom>
        </p:spPr>
      </p:pic>
      <p:pic>
        <p:nvPicPr>
          <p:cNvPr id="149" name="Graphic 148" descr="Office worker female outline">
            <a:extLst>
              <a:ext uri="{FF2B5EF4-FFF2-40B4-BE49-F238E27FC236}">
                <a16:creationId xmlns:a16="http://schemas.microsoft.com/office/drawing/2014/main" id="{53FAE0BD-F307-96D5-6DFE-97FAE106AE8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150" name="Graphic 149" descr="Office worker male with solid fill">
            <a:extLst>
              <a:ext uri="{FF2B5EF4-FFF2-40B4-BE49-F238E27FC236}">
                <a16:creationId xmlns:a16="http://schemas.microsoft.com/office/drawing/2014/main" id="{BD646B60-D888-5AA5-D6E6-DB2D794FB75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151" name="Graphic 150" descr="Office worker female with solid fill">
            <a:extLst>
              <a:ext uri="{FF2B5EF4-FFF2-40B4-BE49-F238E27FC236}">
                <a16:creationId xmlns:a16="http://schemas.microsoft.com/office/drawing/2014/main" id="{C53B0859-B214-DFBB-5975-2E577696C9F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020601" y="347313"/>
            <a:ext cx="446400" cy="446400"/>
          </a:xfrm>
          <a:prstGeom prst="rect">
            <a:avLst/>
          </a:prstGeom>
        </p:spPr>
      </p:pic>
      <p:pic>
        <p:nvPicPr>
          <p:cNvPr id="153" name="Graphic 152" descr="Office worker female outline">
            <a:extLst>
              <a:ext uri="{FF2B5EF4-FFF2-40B4-BE49-F238E27FC236}">
                <a16:creationId xmlns:a16="http://schemas.microsoft.com/office/drawing/2014/main" id="{8DB40615-37B8-35A8-B81E-687777F7222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81047" y="461771"/>
            <a:ext cx="444971" cy="444971"/>
          </a:xfrm>
          <a:prstGeom prst="rect">
            <a:avLst/>
          </a:prstGeom>
        </p:spPr>
      </p:pic>
      <p:pic>
        <p:nvPicPr>
          <p:cNvPr id="154" name="Graphic 153" descr="Office worker male with solid fill">
            <a:extLst>
              <a:ext uri="{FF2B5EF4-FFF2-40B4-BE49-F238E27FC236}">
                <a16:creationId xmlns:a16="http://schemas.microsoft.com/office/drawing/2014/main" id="{80A5308C-1EC7-F4DE-B0AF-6C8BC8EA0FB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26018" y="460342"/>
            <a:ext cx="446400" cy="446400"/>
          </a:xfrm>
          <a:prstGeom prst="rect">
            <a:avLst/>
          </a:prstGeom>
        </p:spPr>
      </p:pic>
      <p:pic>
        <p:nvPicPr>
          <p:cNvPr id="155" name="Graphic 154" descr="Office worker female with solid fill">
            <a:extLst>
              <a:ext uri="{FF2B5EF4-FFF2-40B4-BE49-F238E27FC236}">
                <a16:creationId xmlns:a16="http://schemas.microsoft.com/office/drawing/2014/main" id="{B5DE0DDE-7CA1-5F7A-9BA2-CB6F04705FE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46255" y="574252"/>
            <a:ext cx="446400" cy="446400"/>
          </a:xfrm>
          <a:prstGeom prst="rect">
            <a:avLst/>
          </a:prstGeom>
        </p:spPr>
      </p:pic>
      <p:pic>
        <p:nvPicPr>
          <p:cNvPr id="156" name="Graphic 155" descr="Office worker male outline">
            <a:extLst>
              <a:ext uri="{FF2B5EF4-FFF2-40B4-BE49-F238E27FC236}">
                <a16:creationId xmlns:a16="http://schemas.microsoft.com/office/drawing/2014/main" id="{408A7DEF-8066-1867-5B74-98E74EF5CE1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26018" y="760342"/>
            <a:ext cx="446400" cy="446400"/>
          </a:xfrm>
          <a:prstGeom prst="rect">
            <a:avLst/>
          </a:prstGeom>
        </p:spPr>
      </p:pic>
      <p:pic>
        <p:nvPicPr>
          <p:cNvPr id="161" name="Graphic 160" descr="Office worker female outline">
            <a:extLst>
              <a:ext uri="{FF2B5EF4-FFF2-40B4-BE49-F238E27FC236}">
                <a16:creationId xmlns:a16="http://schemas.microsoft.com/office/drawing/2014/main" id="{F9759409-B689-0EFC-287D-98DAD85FA95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933447" y="614171"/>
            <a:ext cx="444971" cy="444971"/>
          </a:xfrm>
          <a:prstGeom prst="rect">
            <a:avLst/>
          </a:prstGeom>
        </p:spPr>
      </p:pic>
      <p:pic>
        <p:nvPicPr>
          <p:cNvPr id="163" name="Graphic 162" descr="Office worker female with solid fill">
            <a:extLst>
              <a:ext uri="{FF2B5EF4-FFF2-40B4-BE49-F238E27FC236}">
                <a16:creationId xmlns:a16="http://schemas.microsoft.com/office/drawing/2014/main" id="{B044BDB5-C591-3736-A4D4-AD4BFDB9EC4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54296" y="9416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74C8CE02-BACF-7A3A-24BD-C7C12E18092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65" name="Graphic 164" descr="Office worker female outline">
            <a:extLst>
              <a:ext uri="{FF2B5EF4-FFF2-40B4-BE49-F238E27FC236}">
                <a16:creationId xmlns:a16="http://schemas.microsoft.com/office/drawing/2014/main" id="{062CE517-2AC7-9D0E-2C11-D1A5F45D036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271122" y="843371"/>
            <a:ext cx="444971" cy="444971"/>
          </a:xfrm>
          <a:prstGeom prst="rect">
            <a:avLst/>
          </a:prstGeom>
        </p:spPr>
      </p:pic>
      <p:pic>
        <p:nvPicPr>
          <p:cNvPr id="172" name="Graphic 171" descr="Office worker male outline">
            <a:extLst>
              <a:ext uri="{FF2B5EF4-FFF2-40B4-BE49-F238E27FC236}">
                <a16:creationId xmlns:a16="http://schemas.microsoft.com/office/drawing/2014/main" id="{2FA11761-DFDD-114C-6E68-37073DD9774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30818" y="1065142"/>
            <a:ext cx="446400" cy="446400"/>
          </a:xfrm>
          <a:prstGeom prst="rect">
            <a:avLst/>
          </a:prstGeom>
        </p:spPr>
      </p:pic>
      <p:pic>
        <p:nvPicPr>
          <p:cNvPr id="175" name="Graphic 174" descr="Office worker female with solid fill">
            <a:extLst>
              <a:ext uri="{FF2B5EF4-FFF2-40B4-BE49-F238E27FC236}">
                <a16:creationId xmlns:a16="http://schemas.microsoft.com/office/drawing/2014/main" id="{6DF2E3F8-F6B4-551B-7D85-F59825A8CE3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846855" y="363422"/>
            <a:ext cx="446400" cy="446400"/>
          </a:xfrm>
          <a:prstGeom prst="rect">
            <a:avLst/>
          </a:prstGeom>
        </p:spPr>
      </p:pic>
      <p:pic>
        <p:nvPicPr>
          <p:cNvPr id="178" name="Graphic 177" descr="Office worker male with solid fill">
            <a:extLst>
              <a:ext uri="{FF2B5EF4-FFF2-40B4-BE49-F238E27FC236}">
                <a16:creationId xmlns:a16="http://schemas.microsoft.com/office/drawing/2014/main" id="{4BB0CE25-D3E4-91D4-B5C3-E2755B8D675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683218" y="9175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D7C03805-1AE1-3251-21B6-75DBE9ADD8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0" name="Graphic 179" descr="Office worker male outline">
            <a:extLst>
              <a:ext uri="{FF2B5EF4-FFF2-40B4-BE49-F238E27FC236}">
                <a16:creationId xmlns:a16="http://schemas.microsoft.com/office/drawing/2014/main" id="{701C7695-1A43-E444-AB6F-CF2F636603A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603304" y="409942"/>
            <a:ext cx="446400" cy="446400"/>
          </a:xfrm>
          <a:prstGeom prst="rect">
            <a:avLst/>
          </a:prstGeom>
        </p:spPr>
      </p:pic>
      <p:pic>
        <p:nvPicPr>
          <p:cNvPr id="181" name="Graphic 180" descr="Office worker female outline">
            <a:extLst>
              <a:ext uri="{FF2B5EF4-FFF2-40B4-BE49-F238E27FC236}">
                <a16:creationId xmlns:a16="http://schemas.microsoft.com/office/drawing/2014/main" id="{547DCA4B-82A2-9882-3D58-BC2DB3A3053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97173" y="1065856"/>
            <a:ext cx="444971" cy="444971"/>
          </a:xfrm>
          <a:prstGeom prst="rect">
            <a:avLst/>
          </a:prstGeom>
        </p:spPr>
      </p:pic>
      <p:pic>
        <p:nvPicPr>
          <p:cNvPr id="183" name="Graphic 182" descr="Office worker female with solid fill">
            <a:extLst>
              <a:ext uri="{FF2B5EF4-FFF2-40B4-BE49-F238E27FC236}">
                <a16:creationId xmlns:a16="http://schemas.microsoft.com/office/drawing/2014/main" id="{E212FA46-E0A1-DB03-51FC-202CDD4900F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12891" y="38542"/>
            <a:ext cx="446400" cy="446400"/>
          </a:xfrm>
          <a:prstGeom prst="rect">
            <a:avLst/>
          </a:prstGeom>
        </p:spPr>
      </p:pic>
      <p:pic>
        <p:nvPicPr>
          <p:cNvPr id="186" name="Graphic 185" descr="Office worker male with solid fill">
            <a:extLst>
              <a:ext uri="{FF2B5EF4-FFF2-40B4-BE49-F238E27FC236}">
                <a16:creationId xmlns:a16="http://schemas.microsoft.com/office/drawing/2014/main" id="{A812506C-3C06-D597-6444-792C0CA4CFA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835618" y="1069942"/>
            <a:ext cx="446400" cy="446400"/>
          </a:xfrm>
          <a:prstGeom prst="rect">
            <a:avLst/>
          </a:prstGeom>
        </p:spPr>
      </p:pic>
      <p:pic>
        <p:nvPicPr>
          <p:cNvPr id="187" name="Graphic 186" descr="Office worker female with solid fill">
            <a:extLst>
              <a:ext uri="{FF2B5EF4-FFF2-40B4-BE49-F238E27FC236}">
                <a16:creationId xmlns:a16="http://schemas.microsoft.com/office/drawing/2014/main" id="{7C321338-3BD9-FE01-2A89-0E8B34F6060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37532" y="10571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31B69EBD-67B0-786E-DE38-9F343F05517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90" name="Graphic 189" descr="Office worker female with solid fill">
            <a:extLst>
              <a:ext uri="{FF2B5EF4-FFF2-40B4-BE49-F238E27FC236}">
                <a16:creationId xmlns:a16="http://schemas.microsoft.com/office/drawing/2014/main" id="{15B07D89-FD5D-3CE1-33F4-FEE9B1860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8166" y="2309166"/>
            <a:ext cx="446400" cy="446400"/>
          </a:xfrm>
          <a:prstGeom prst="rect">
            <a:avLst/>
          </a:prstGeom>
        </p:spPr>
      </p:pic>
      <p:pic>
        <p:nvPicPr>
          <p:cNvPr id="192" name="Graphic 191" descr="Office worker female with solid fill">
            <a:extLst>
              <a:ext uri="{FF2B5EF4-FFF2-40B4-BE49-F238E27FC236}">
                <a16:creationId xmlns:a16="http://schemas.microsoft.com/office/drawing/2014/main" id="{2019D720-0B3E-76CC-1CE1-FC3800C1B7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2891" y="2232366"/>
            <a:ext cx="446400" cy="446400"/>
          </a:xfrm>
          <a:prstGeom prst="rect">
            <a:avLst/>
          </a:prstGeom>
        </p:spPr>
      </p:pic>
      <p:pic>
        <p:nvPicPr>
          <p:cNvPr id="197" name="Graphic 196" descr="Office worker male outline">
            <a:extLst>
              <a:ext uri="{FF2B5EF4-FFF2-40B4-BE49-F238E27FC236}">
                <a16:creationId xmlns:a16="http://schemas.microsoft.com/office/drawing/2014/main" id="{853164DC-84D1-BA91-983D-83E94DAEAA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2015166"/>
            <a:ext cx="446400" cy="446400"/>
          </a:xfrm>
          <a:prstGeom prst="rect">
            <a:avLst/>
          </a:prstGeom>
        </p:spPr>
      </p:pic>
      <p:pic>
        <p:nvPicPr>
          <p:cNvPr id="198" name="Graphic 197" descr="Office worker female outline">
            <a:extLst>
              <a:ext uri="{FF2B5EF4-FFF2-40B4-BE49-F238E27FC236}">
                <a16:creationId xmlns:a16="http://schemas.microsoft.com/office/drawing/2014/main" id="{9282A535-0A55-B249-1470-8070EF4B12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76247" y="1639795"/>
            <a:ext cx="444971" cy="444971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D6DEB7D5-57A0-F7D8-CF63-F0667F176B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pic>
        <p:nvPicPr>
          <p:cNvPr id="215" name="Graphic 214" descr="Office worker female with solid fill">
            <a:extLst>
              <a:ext uri="{FF2B5EF4-FFF2-40B4-BE49-F238E27FC236}">
                <a16:creationId xmlns:a16="http://schemas.microsoft.com/office/drawing/2014/main" id="{BA673418-1E95-2D39-9B04-676F4E4E523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46255" y="2057076"/>
            <a:ext cx="446400" cy="446400"/>
          </a:xfrm>
          <a:prstGeom prst="rect">
            <a:avLst/>
          </a:prstGeom>
        </p:spPr>
      </p:pic>
      <p:pic>
        <p:nvPicPr>
          <p:cNvPr id="216" name="Graphic 215" descr="Office worker male outline">
            <a:extLst>
              <a:ext uri="{FF2B5EF4-FFF2-40B4-BE49-F238E27FC236}">
                <a16:creationId xmlns:a16="http://schemas.microsoft.com/office/drawing/2014/main" id="{8CAD5219-BDE8-4BA2-4B7B-AAA8F1C0723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26018" y="2243166"/>
            <a:ext cx="446400" cy="446400"/>
          </a:xfrm>
          <a:prstGeom prst="rect">
            <a:avLst/>
          </a:prstGeom>
        </p:spPr>
      </p:pic>
      <p:pic>
        <p:nvPicPr>
          <p:cNvPr id="219" name="Graphic 218" descr="Office worker female with solid fill">
            <a:extLst>
              <a:ext uri="{FF2B5EF4-FFF2-40B4-BE49-F238E27FC236}">
                <a16:creationId xmlns:a16="http://schemas.microsoft.com/office/drawing/2014/main" id="{89375A15-1582-8051-12F1-A8DFF618A79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726535" y="2172366"/>
            <a:ext cx="446400" cy="446400"/>
          </a:xfrm>
          <a:prstGeom prst="rect">
            <a:avLst/>
          </a:prstGeom>
        </p:spPr>
      </p:pic>
      <p:pic>
        <p:nvPicPr>
          <p:cNvPr id="223" name="Graphic 222" descr="Office worker female with solid fill">
            <a:extLst>
              <a:ext uri="{FF2B5EF4-FFF2-40B4-BE49-F238E27FC236}">
                <a16:creationId xmlns:a16="http://schemas.microsoft.com/office/drawing/2014/main" id="{7F183F55-D0B9-3508-8C01-908F1845258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802893" y="3855158"/>
            <a:ext cx="446400" cy="446400"/>
          </a:xfrm>
          <a:prstGeom prst="rect">
            <a:avLst/>
          </a:prstGeom>
        </p:spPr>
      </p:pic>
      <p:pic>
        <p:nvPicPr>
          <p:cNvPr id="230" name="Graphic 229" descr="Office worker male with solid fill">
            <a:extLst>
              <a:ext uri="{FF2B5EF4-FFF2-40B4-BE49-F238E27FC236}">
                <a16:creationId xmlns:a16="http://schemas.microsoft.com/office/drawing/2014/main" id="{F0C2D33C-FE17-7969-83AA-AE3066D8DC3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530818" y="2247966"/>
            <a:ext cx="446400" cy="446400"/>
          </a:xfrm>
          <a:prstGeom prst="rect">
            <a:avLst/>
          </a:prstGeom>
        </p:spPr>
      </p:pic>
      <p:pic>
        <p:nvPicPr>
          <p:cNvPr id="234" name="Graphic 233" descr="Office worker female with solid fill">
            <a:extLst>
              <a:ext uri="{FF2B5EF4-FFF2-40B4-BE49-F238E27FC236}">
                <a16:creationId xmlns:a16="http://schemas.microsoft.com/office/drawing/2014/main" id="{74B3B1AB-6002-E285-8EBB-AEA5194C793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846855" y="1846246"/>
            <a:ext cx="446400" cy="446400"/>
          </a:xfrm>
          <a:prstGeom prst="rect">
            <a:avLst/>
          </a:prstGeom>
        </p:spPr>
      </p:pic>
      <p:pic>
        <p:nvPicPr>
          <p:cNvPr id="240" name="Graphic 239" descr="Office worker female outline">
            <a:extLst>
              <a:ext uri="{FF2B5EF4-FFF2-40B4-BE49-F238E27FC236}">
                <a16:creationId xmlns:a16="http://schemas.microsoft.com/office/drawing/2014/main" id="{E4707E0F-75A5-FA75-1D7F-B07430D8D4D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697173" y="2548680"/>
            <a:ext cx="444971" cy="444971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5A188672-10EB-A3C1-97A6-6FE0C5957C5C}"/>
              </a:ext>
            </a:extLst>
          </p:cNvPr>
          <p:cNvSpPr txBox="1"/>
          <p:nvPr/>
        </p:nvSpPr>
        <p:spPr>
          <a:xfrm>
            <a:off x="4396526" y="445463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50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E68A040-A9AC-06F5-D779-FCABA989153F}"/>
              </a:ext>
            </a:extLst>
          </p:cNvPr>
          <p:cNvSpPr txBox="1"/>
          <p:nvPr/>
        </p:nvSpPr>
        <p:spPr>
          <a:xfrm>
            <a:off x="4349633" y="1966150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10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FBECBE9-7186-540A-9F3F-FBEE84B4E88A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</a:t>
            </a:r>
          </a:p>
        </p:txBody>
      </p:sp>
      <p:pic>
        <p:nvPicPr>
          <p:cNvPr id="2" name="Graphic 1" descr="Office worker male with solid fill">
            <a:extLst>
              <a:ext uri="{FF2B5EF4-FFF2-40B4-BE49-F238E27FC236}">
                <a16:creationId xmlns:a16="http://schemas.microsoft.com/office/drawing/2014/main" id="{2E45CAAB-103E-3E63-EB96-A18ACDF6A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093" y="79942"/>
            <a:ext cx="446400" cy="446400"/>
          </a:xfrm>
          <a:prstGeom prst="rect">
            <a:avLst/>
          </a:prstGeom>
        </p:spPr>
      </p:pic>
      <p:pic>
        <p:nvPicPr>
          <p:cNvPr id="4" name="Graphic 3" descr="Office worker male outline">
            <a:extLst>
              <a:ext uri="{FF2B5EF4-FFF2-40B4-BE49-F238E27FC236}">
                <a16:creationId xmlns:a16="http://schemas.microsoft.com/office/drawing/2014/main" id="{F15A2730-F9E2-85BF-76B0-8F56311A8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6" name="Graphic 5" descr="Office worker female outline">
            <a:extLst>
              <a:ext uri="{FF2B5EF4-FFF2-40B4-BE49-F238E27FC236}">
                <a16:creationId xmlns:a16="http://schemas.microsoft.com/office/drawing/2014/main" id="{92D544B7-E59D-293A-ADA9-29FE536F6F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1522" y="233771"/>
            <a:ext cx="444971" cy="444971"/>
          </a:xfrm>
          <a:prstGeom prst="rect">
            <a:avLst/>
          </a:prstGeom>
        </p:spPr>
      </p:pic>
      <p:pic>
        <p:nvPicPr>
          <p:cNvPr id="12" name="Graphic 11" descr="Office worker male with solid fill">
            <a:extLst>
              <a:ext uri="{FF2B5EF4-FFF2-40B4-BE49-F238E27FC236}">
                <a16:creationId xmlns:a16="http://schemas.microsoft.com/office/drawing/2014/main" id="{ACEC37C9-590A-CD78-633E-2067FD3584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06493" y="232342"/>
            <a:ext cx="446400" cy="446400"/>
          </a:xfrm>
          <a:prstGeom prst="rect">
            <a:avLst/>
          </a:prstGeom>
        </p:spPr>
      </p:pic>
      <p:pic>
        <p:nvPicPr>
          <p:cNvPr id="14" name="Graphic 13" descr="Office worker male outline">
            <a:extLst>
              <a:ext uri="{FF2B5EF4-FFF2-40B4-BE49-F238E27FC236}">
                <a16:creationId xmlns:a16="http://schemas.microsoft.com/office/drawing/2014/main" id="{801CE857-454F-16B2-4D33-BF91D86EBF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6493" y="532342"/>
            <a:ext cx="446400" cy="446400"/>
          </a:xfrm>
          <a:prstGeom prst="rect">
            <a:avLst/>
          </a:prstGeom>
        </p:spPr>
      </p:pic>
      <p:pic>
        <p:nvPicPr>
          <p:cNvPr id="16" name="Graphic 15" descr="Office worker female outline">
            <a:extLst>
              <a:ext uri="{FF2B5EF4-FFF2-40B4-BE49-F238E27FC236}">
                <a16:creationId xmlns:a16="http://schemas.microsoft.com/office/drawing/2014/main" id="{13E37803-D3A5-3402-1762-903565282AC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13922" y="386171"/>
            <a:ext cx="444971" cy="444971"/>
          </a:xfrm>
          <a:prstGeom prst="rect">
            <a:avLst/>
          </a:prstGeom>
        </p:spPr>
      </p:pic>
      <p:pic>
        <p:nvPicPr>
          <p:cNvPr id="28" name="Graphic 27" descr="Office worker male with solid fill">
            <a:extLst>
              <a:ext uri="{FF2B5EF4-FFF2-40B4-BE49-F238E27FC236}">
                <a16:creationId xmlns:a16="http://schemas.microsoft.com/office/drawing/2014/main" id="{5FDFD7B5-4269-4ACA-008B-C97E1801D7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29" name="Graphic 28" descr="Office worker male outline">
            <a:extLst>
              <a:ext uri="{FF2B5EF4-FFF2-40B4-BE49-F238E27FC236}">
                <a16:creationId xmlns:a16="http://schemas.microsoft.com/office/drawing/2014/main" id="{379C0A0F-FAD0-481B-4DCE-0EF596EC543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58893" y="684742"/>
            <a:ext cx="446400" cy="446400"/>
          </a:xfrm>
          <a:prstGeom prst="rect">
            <a:avLst/>
          </a:prstGeom>
        </p:spPr>
      </p:pic>
      <p:pic>
        <p:nvPicPr>
          <p:cNvPr id="30" name="Graphic 29" descr="Office worker female outline">
            <a:extLst>
              <a:ext uri="{FF2B5EF4-FFF2-40B4-BE49-F238E27FC236}">
                <a16:creationId xmlns:a16="http://schemas.microsoft.com/office/drawing/2014/main" id="{88B02CFA-807A-193F-CA2A-7421EBECC8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28647" y="309371"/>
            <a:ext cx="444971" cy="444971"/>
          </a:xfrm>
          <a:prstGeom prst="rect">
            <a:avLst/>
          </a:prstGeom>
        </p:spPr>
      </p:pic>
      <p:pic>
        <p:nvPicPr>
          <p:cNvPr id="31" name="Graphic 30" descr="Office worker female outline">
            <a:extLst>
              <a:ext uri="{FF2B5EF4-FFF2-40B4-BE49-F238E27FC236}">
                <a16:creationId xmlns:a16="http://schemas.microsoft.com/office/drawing/2014/main" id="{3FD7877D-4686-B1A2-7650-8775DC84DBA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66322" y="538571"/>
            <a:ext cx="444971" cy="444971"/>
          </a:xfrm>
          <a:prstGeom prst="rect">
            <a:avLst/>
          </a:prstGeom>
        </p:spPr>
      </p:pic>
      <p:pic>
        <p:nvPicPr>
          <p:cNvPr id="32" name="Graphic 31" descr="Office worker male with solid fill">
            <a:extLst>
              <a:ext uri="{FF2B5EF4-FFF2-40B4-BE49-F238E27FC236}">
                <a16:creationId xmlns:a16="http://schemas.microsoft.com/office/drawing/2014/main" id="{65E407EE-06D6-FB10-0D12-20195762B13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11293" y="537142"/>
            <a:ext cx="446400" cy="446400"/>
          </a:xfrm>
          <a:prstGeom prst="rect">
            <a:avLst/>
          </a:prstGeom>
        </p:spPr>
      </p:pic>
      <p:pic>
        <p:nvPicPr>
          <p:cNvPr id="33" name="Graphic 32" descr="Office worker female with solid fill">
            <a:extLst>
              <a:ext uri="{FF2B5EF4-FFF2-40B4-BE49-F238E27FC236}">
                <a16:creationId xmlns:a16="http://schemas.microsoft.com/office/drawing/2014/main" id="{73CB0F59-7FEF-0B4D-FF5A-D41B340AF85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726535" y="689542"/>
            <a:ext cx="446400" cy="446400"/>
          </a:xfrm>
          <a:prstGeom prst="rect">
            <a:avLst/>
          </a:prstGeom>
        </p:spPr>
      </p:pic>
      <p:pic>
        <p:nvPicPr>
          <p:cNvPr id="34" name="Graphic 33" descr="Office worker male outline">
            <a:extLst>
              <a:ext uri="{FF2B5EF4-FFF2-40B4-BE49-F238E27FC236}">
                <a16:creationId xmlns:a16="http://schemas.microsoft.com/office/drawing/2014/main" id="{CDDEE775-2BE5-0DB0-4D84-94B855D8DA6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919759" y="813903"/>
            <a:ext cx="446400" cy="446400"/>
          </a:xfrm>
          <a:prstGeom prst="rect">
            <a:avLst/>
          </a:prstGeom>
        </p:spPr>
      </p:pic>
      <p:graphicFrame>
        <p:nvGraphicFramePr>
          <p:cNvPr id="35" name="Google Shape;146;p19">
            <a:extLst>
              <a:ext uri="{FF2B5EF4-FFF2-40B4-BE49-F238E27FC236}">
                <a16:creationId xmlns:a16="http://schemas.microsoft.com/office/drawing/2014/main" id="{AB435275-DF35-3E4F-A1BE-7F37CE6434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931745"/>
              </p:ext>
            </p:extLst>
          </p:nvPr>
        </p:nvGraphicFramePr>
        <p:xfrm>
          <a:off x="4135991" y="1974413"/>
          <a:ext cx="1221825" cy="917393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0251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9F4077B-CDD5-AF60-AFB0-65F19671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B99F8117-9F69-B6F9-8B91-1DFB58ADEF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Google Shape;144;p19">
            <a:extLst>
              <a:ext uri="{FF2B5EF4-FFF2-40B4-BE49-F238E27FC236}">
                <a16:creationId xmlns:a16="http://schemas.microsoft.com/office/drawing/2014/main" id="{70CB74A8-D8F7-856F-05CC-6C5451CEAC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9" y="950580"/>
            <a:ext cx="3242340" cy="32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6961DE92-0BE0-277B-55A0-DDC95A71ACC0}"/>
              </a:ext>
            </a:extLst>
          </p:cNvPr>
          <p:cNvSpPr/>
          <p:nvPr/>
        </p:nvSpPr>
        <p:spPr>
          <a:xfrm>
            <a:off x="4136016" y="1741852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47;p19">
            <a:extLst>
              <a:ext uri="{FF2B5EF4-FFF2-40B4-BE49-F238E27FC236}">
                <a16:creationId xmlns:a16="http://schemas.microsoft.com/office/drawing/2014/main" id="{F32B83CB-57D3-66D2-7CCB-5D8543ECB50E}"/>
              </a:ext>
            </a:extLst>
          </p:cNvPr>
          <p:cNvSpPr txBox="1"/>
          <p:nvPr/>
        </p:nvSpPr>
        <p:spPr>
          <a:xfrm>
            <a:off x="4173591" y="1741852"/>
            <a:ext cx="11841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biz_sessions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4837BE8F-3F68-1138-3A21-AE492F8AF380}"/>
              </a:ext>
            </a:extLst>
          </p:cNvPr>
          <p:cNvSpPr/>
          <p:nvPr/>
        </p:nvSpPr>
        <p:spPr>
          <a:xfrm>
            <a:off x="4173616" y="3549065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Google Shape;149;p19">
            <a:extLst>
              <a:ext uri="{FF2B5EF4-FFF2-40B4-BE49-F238E27FC236}">
                <a16:creationId xmlns:a16="http://schemas.microsoft.com/office/drawing/2014/main" id="{629F3846-1E03-8937-B535-5D826F82751D}"/>
              </a:ext>
            </a:extLst>
          </p:cNvPr>
          <p:cNvGraphicFramePr/>
          <p:nvPr/>
        </p:nvGraphicFramePr>
        <p:xfrm>
          <a:off x="4173591" y="3793165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BBA10C37-59E6-401C-F80D-6AEBC10AA170}"/>
              </a:ext>
            </a:extLst>
          </p:cNvPr>
          <p:cNvSpPr txBox="1"/>
          <p:nvPr/>
        </p:nvSpPr>
        <p:spPr>
          <a:xfrm>
            <a:off x="4081116" y="3525139"/>
            <a:ext cx="13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waitlist_click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9;p19">
            <a:extLst>
              <a:ext uri="{FF2B5EF4-FFF2-40B4-BE49-F238E27FC236}">
                <a16:creationId xmlns:a16="http://schemas.microsoft.com/office/drawing/2014/main" id="{D00336E9-FE52-B21D-3B71-43CC32522A47}"/>
              </a:ext>
            </a:extLst>
          </p:cNvPr>
          <p:cNvSpPr/>
          <p:nvPr/>
        </p:nvSpPr>
        <p:spPr>
          <a:xfrm>
            <a:off x="4173616" y="201473"/>
            <a:ext cx="1221900" cy="1158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" name="Google Shape;160;p19">
            <a:extLst>
              <a:ext uri="{FF2B5EF4-FFF2-40B4-BE49-F238E27FC236}">
                <a16:creationId xmlns:a16="http://schemas.microsoft.com/office/drawing/2014/main" id="{99A8BE46-2B5E-2BEA-C504-D9F48C91868D}"/>
              </a:ext>
            </a:extLst>
          </p:cNvPr>
          <p:cNvGraphicFramePr/>
          <p:nvPr/>
        </p:nvGraphicFramePr>
        <p:xfrm>
          <a:off x="4173591" y="445573"/>
          <a:ext cx="1221825" cy="914310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161;p19">
            <a:extLst>
              <a:ext uri="{FF2B5EF4-FFF2-40B4-BE49-F238E27FC236}">
                <a16:creationId xmlns:a16="http://schemas.microsoft.com/office/drawing/2014/main" id="{D586F0FD-7C20-D197-6A4F-0AD8A749DAD0}"/>
              </a:ext>
            </a:extLst>
          </p:cNvPr>
          <p:cNvSpPr txBox="1"/>
          <p:nvPr/>
        </p:nvSpPr>
        <p:spPr>
          <a:xfrm>
            <a:off x="4211316" y="149957"/>
            <a:ext cx="11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biz_app_event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" name="Google Shape;162;p19">
            <a:extLst>
              <a:ext uri="{FF2B5EF4-FFF2-40B4-BE49-F238E27FC236}">
                <a16:creationId xmlns:a16="http://schemas.microsoft.com/office/drawing/2014/main" id="{69B84085-099A-000E-6D8B-C29D8D5C7CF1}"/>
              </a:ext>
            </a:extLst>
          </p:cNvPr>
          <p:cNvCxnSpPr>
            <a:cxnSpLocks/>
          </p:cNvCxnSpPr>
          <p:nvPr/>
        </p:nvCxnSpPr>
        <p:spPr>
          <a:xfrm>
            <a:off x="2670841" y="2449189"/>
            <a:ext cx="1465150" cy="7387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3;p19">
            <a:extLst>
              <a:ext uri="{FF2B5EF4-FFF2-40B4-BE49-F238E27FC236}">
                <a16:creationId xmlns:a16="http://schemas.microsoft.com/office/drawing/2014/main" id="{BE8BD40F-3351-C7F2-2944-E24F8CB4265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841" y="2457955"/>
            <a:ext cx="1410275" cy="122108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4;p19">
            <a:extLst>
              <a:ext uri="{FF2B5EF4-FFF2-40B4-BE49-F238E27FC236}">
                <a16:creationId xmlns:a16="http://schemas.microsoft.com/office/drawing/2014/main" id="{C1ED8DA7-8CE2-E67F-C428-8078A745DA75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648985" y="924584"/>
            <a:ext cx="1546462" cy="1502750"/>
          </a:xfrm>
          <a:prstGeom prst="curvedConnector2">
            <a:avLst/>
          </a:prstGeom>
          <a:noFill/>
          <a:ln w="28575" cap="flat" cmpd="sng">
            <a:solidFill>
              <a:schemeClr val="accent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" name="Graphic 16" descr="Office worker male outline">
            <a:extLst>
              <a:ext uri="{FF2B5EF4-FFF2-40B4-BE49-F238E27FC236}">
                <a16:creationId xmlns:a16="http://schemas.microsoft.com/office/drawing/2014/main" id="{7DE2AB97-8CF8-879C-4A7D-DCCA18470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093" y="379942"/>
            <a:ext cx="446400" cy="446400"/>
          </a:xfrm>
          <a:prstGeom prst="rect">
            <a:avLst/>
          </a:prstGeom>
        </p:spPr>
      </p:pic>
      <p:pic>
        <p:nvPicPr>
          <p:cNvPr id="19" name="Graphic 18" descr="Office worker male with solid fill">
            <a:extLst>
              <a:ext uri="{FF2B5EF4-FFF2-40B4-BE49-F238E27FC236}">
                <a16:creationId xmlns:a16="http://schemas.microsoft.com/office/drawing/2014/main" id="{4A071D4C-8B1D-EE93-FF9F-E2F0D6C22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8818" y="3142"/>
            <a:ext cx="446400" cy="446400"/>
          </a:xfrm>
          <a:prstGeom prst="rect">
            <a:avLst/>
          </a:prstGeom>
        </p:spPr>
      </p:pic>
      <p:pic>
        <p:nvPicPr>
          <p:cNvPr id="142" name="Graphic 141" descr="Office worker male with solid fill">
            <a:extLst>
              <a:ext uri="{FF2B5EF4-FFF2-40B4-BE49-F238E27FC236}">
                <a16:creationId xmlns:a16="http://schemas.microsoft.com/office/drawing/2014/main" id="{DE8B6E4D-8A6F-CBB6-CE33-D4168380B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8893" y="384742"/>
            <a:ext cx="446400" cy="446400"/>
          </a:xfrm>
          <a:prstGeom prst="rect">
            <a:avLst/>
          </a:prstGeom>
        </p:spPr>
      </p:pic>
      <p:pic>
        <p:nvPicPr>
          <p:cNvPr id="164" name="Graphic 163" descr="Office worker male outline">
            <a:extLst>
              <a:ext uri="{FF2B5EF4-FFF2-40B4-BE49-F238E27FC236}">
                <a16:creationId xmlns:a16="http://schemas.microsoft.com/office/drawing/2014/main" id="{FEEC0D56-359D-4BEC-0315-F7BCA7D358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8418" y="912742"/>
            <a:ext cx="446400" cy="446400"/>
          </a:xfrm>
          <a:prstGeom prst="rect">
            <a:avLst/>
          </a:prstGeom>
        </p:spPr>
      </p:pic>
      <p:pic>
        <p:nvPicPr>
          <p:cNvPr id="179" name="Graphic 178" descr="Office worker female with solid fill">
            <a:extLst>
              <a:ext uri="{FF2B5EF4-FFF2-40B4-BE49-F238E27FC236}">
                <a16:creationId xmlns:a16="http://schemas.microsoft.com/office/drawing/2014/main" id="{CAABABD3-5431-2487-0982-6AED2C6730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40446" y="131657"/>
            <a:ext cx="446400" cy="446400"/>
          </a:xfrm>
          <a:prstGeom prst="rect">
            <a:avLst/>
          </a:prstGeom>
        </p:spPr>
      </p:pic>
      <p:pic>
        <p:nvPicPr>
          <p:cNvPr id="188" name="Graphic 187" descr="Office worker male outline">
            <a:extLst>
              <a:ext uri="{FF2B5EF4-FFF2-40B4-BE49-F238E27FC236}">
                <a16:creationId xmlns:a16="http://schemas.microsoft.com/office/drawing/2014/main" id="{D4B5571A-2A4C-26E5-A4B9-46D93FFF50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2290" y="780623"/>
            <a:ext cx="446400" cy="446400"/>
          </a:xfrm>
          <a:prstGeom prst="rect">
            <a:avLst/>
          </a:prstGeom>
        </p:spPr>
      </p:pic>
      <p:pic>
        <p:nvPicPr>
          <p:cNvPr id="199" name="Graphic 198" descr="Office worker male with solid fill">
            <a:extLst>
              <a:ext uri="{FF2B5EF4-FFF2-40B4-BE49-F238E27FC236}">
                <a16:creationId xmlns:a16="http://schemas.microsoft.com/office/drawing/2014/main" id="{0738820C-C655-B726-7A92-87C650BE34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1218" y="1638366"/>
            <a:ext cx="446400" cy="446400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1F0E2B8F-3091-64BB-31DF-DBE946B7DDD9}"/>
              </a:ext>
            </a:extLst>
          </p:cNvPr>
          <p:cNvSpPr txBox="1"/>
          <p:nvPr/>
        </p:nvSpPr>
        <p:spPr>
          <a:xfrm>
            <a:off x="4513323" y="421815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5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2CEA782-7C4B-9617-542F-762B50804098}"/>
              </a:ext>
            </a:extLst>
          </p:cNvPr>
          <p:cNvSpPr txBox="1"/>
          <p:nvPr/>
        </p:nvSpPr>
        <p:spPr>
          <a:xfrm>
            <a:off x="4516580" y="1943589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1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D7963DB-610C-04A5-8532-458D3CFD25DF}"/>
              </a:ext>
            </a:extLst>
          </p:cNvPr>
          <p:cNvSpPr txBox="1"/>
          <p:nvPr/>
        </p:nvSpPr>
        <p:spPr>
          <a:xfrm>
            <a:off x="4528231" y="3794131"/>
            <a:ext cx="86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chemeClr val="bg1"/>
                  </a:solidFill>
                </a:ln>
              </a:rPr>
              <a:t>0</a:t>
            </a:r>
          </a:p>
        </p:txBody>
      </p:sp>
      <p:graphicFrame>
        <p:nvGraphicFramePr>
          <p:cNvPr id="4" name="Google Shape;146;p19">
            <a:extLst>
              <a:ext uri="{FF2B5EF4-FFF2-40B4-BE49-F238E27FC236}">
                <a16:creationId xmlns:a16="http://schemas.microsoft.com/office/drawing/2014/main" id="{F4D19056-F1BD-A4A9-C1FD-8F83FBB13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9242502"/>
              </p:ext>
            </p:extLst>
          </p:nvPr>
        </p:nvGraphicFramePr>
        <p:xfrm>
          <a:off x="4135991" y="1974413"/>
          <a:ext cx="1221825" cy="917393"/>
        </p:xfrm>
        <a:graphic>
          <a:graphicData uri="http://schemas.openxmlformats.org/drawingml/2006/table">
            <a:tbl>
              <a:tblPr>
                <a:noFill/>
                <a:tableStyleId>{62796A89-BD9E-437E-83C4-1F7B4A862C73}</a:tableStyleId>
              </a:tblPr>
              <a:tblGrid>
                <a:gridCol w="40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0425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2F1A951E-317C-587A-5CE4-9158403AB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A927A904-D374-2DFD-8419-A1E65E7FAA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97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6A97E1-5C35-7005-CA1D-C5C4FBA211A8}"/>
              </a:ext>
            </a:extLst>
          </p:cNvPr>
          <p:cNvGrpSpPr/>
          <p:nvPr/>
        </p:nvGrpSpPr>
        <p:grpSpPr>
          <a:xfrm>
            <a:off x="3453054" y="1253456"/>
            <a:ext cx="2546284" cy="2376959"/>
            <a:chOff x="3453054" y="1253456"/>
            <a:chExt cx="2546284" cy="237695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8A0B3A-3490-4039-E95B-ADB4B74FE416}"/>
                </a:ext>
              </a:extLst>
            </p:cNvPr>
            <p:cNvSpPr/>
            <p:nvPr/>
          </p:nvSpPr>
          <p:spPr>
            <a:xfrm>
              <a:off x="3453054" y="1257918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CD98B718-8EE0-BA39-4BEA-84119C71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522" y="1715121"/>
              <a:ext cx="2306531" cy="1782462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9C3545-2710-4605-6E24-1B9E5D94DFE5}"/>
                </a:ext>
              </a:extLst>
            </p:cNvPr>
            <p:cNvSpPr/>
            <p:nvPr/>
          </p:nvSpPr>
          <p:spPr>
            <a:xfrm>
              <a:off x="4001984" y="2521399"/>
              <a:ext cx="570016" cy="303904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D7F4BD-52D8-DD15-632B-55677A45AF43}"/>
                </a:ext>
              </a:extLst>
            </p:cNvPr>
            <p:cNvSpPr txBox="1"/>
            <p:nvPr/>
          </p:nvSpPr>
          <p:spPr>
            <a:xfrm>
              <a:off x="3548339" y="1253456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Sept 2024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F38E30-092F-1D4B-CC8F-EF18F7BE1487}"/>
              </a:ext>
            </a:extLst>
          </p:cNvPr>
          <p:cNvSpPr txBox="1"/>
          <p:nvPr/>
        </p:nvSpPr>
        <p:spPr>
          <a:xfrm>
            <a:off x="3259945" y="3799604"/>
            <a:ext cx="285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days</a:t>
            </a:r>
          </a:p>
        </p:txBody>
      </p:sp>
    </p:spTree>
    <p:extLst>
      <p:ext uri="{BB962C8B-B14F-4D97-AF65-F5344CB8AC3E}">
        <p14:creationId xmlns:p14="http://schemas.microsoft.com/office/powerpoint/2010/main" val="65436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7377321-DC96-CD32-39A1-1E403B574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13FAACC0-935C-AEAE-50AF-F5F104BE36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98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2" name="3 months">
            <a:extLst>
              <a:ext uri="{FF2B5EF4-FFF2-40B4-BE49-F238E27FC236}">
                <a16:creationId xmlns:a16="http://schemas.microsoft.com/office/drawing/2014/main" id="{5F36109A-7929-E1E3-AE78-2B80BE269553}"/>
              </a:ext>
            </a:extLst>
          </p:cNvPr>
          <p:cNvGrpSpPr/>
          <p:nvPr/>
        </p:nvGrpSpPr>
        <p:grpSpPr>
          <a:xfrm>
            <a:off x="369628" y="1200107"/>
            <a:ext cx="8164608" cy="2395706"/>
            <a:chOff x="369628" y="1200107"/>
            <a:chExt cx="8164608" cy="2395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158D13-C35E-2AAB-3F7D-BB94E3BA2B89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B0978B-E1A8-A3E3-F0E6-252EFC09057C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38CAEC-6FF4-E430-AA13-38D25D532837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97BD1367-A09A-B4DD-5924-AD5D69B6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32" name="Picture 3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A78287E8-B957-2751-7D09-E3BBC571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33" name="Picture 3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622A8FA3-847D-602A-86B2-4469AA130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72CA-3F25-4E12-1525-1BF7DB9021A7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90712B-70D9-AF5A-9D1A-8083D6846F6F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80E2D6-39E9-1EAD-7714-9D5B6657B00C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0BC810-CD52-7A9B-0515-DEF50B35CB3A}"/>
                </a:ext>
              </a:extLst>
            </p:cNvPr>
            <p:cNvSpPr txBox="1"/>
            <p:nvPr/>
          </p:nvSpPr>
          <p:spPr>
            <a:xfrm>
              <a:off x="486096" y="1210959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Oct 2021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2E866B-2542-03ED-D063-2B44373F3FD3}"/>
                </a:ext>
              </a:extLst>
            </p:cNvPr>
            <p:cNvSpPr txBox="1"/>
            <p:nvPr/>
          </p:nvSpPr>
          <p:spPr>
            <a:xfrm>
              <a:off x="3284843" y="1200107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Nov 2021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366D05-B0EA-BDD1-83B4-01EA6AE642E6}"/>
                </a:ext>
              </a:extLst>
            </p:cNvPr>
            <p:cNvSpPr txBox="1"/>
            <p:nvPr/>
          </p:nvSpPr>
          <p:spPr>
            <a:xfrm>
              <a:off x="6114424" y="1210958"/>
              <a:ext cx="2277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Dec 2021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83FC669-4C42-2C27-8099-E4D6CA798D29}"/>
              </a:ext>
            </a:extLst>
          </p:cNvPr>
          <p:cNvSpPr txBox="1"/>
          <p:nvPr/>
        </p:nvSpPr>
        <p:spPr>
          <a:xfrm>
            <a:off x="2915912" y="3799604"/>
            <a:ext cx="3198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300579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C252976B-A4AE-D740-EF4E-8D896E9AE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F7B2088B-12FF-C983-0C49-6C85351B38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99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" name="3 months">
            <a:extLst>
              <a:ext uri="{FF2B5EF4-FFF2-40B4-BE49-F238E27FC236}">
                <a16:creationId xmlns:a16="http://schemas.microsoft.com/office/drawing/2014/main" id="{EB34D7A8-D230-7F93-41BD-0425A79A51D2}"/>
              </a:ext>
            </a:extLst>
          </p:cNvPr>
          <p:cNvGrpSpPr>
            <a:grpSpLocks noChangeAspect="1"/>
          </p:cNvGrpSpPr>
          <p:nvPr/>
        </p:nvGrpSpPr>
        <p:grpSpPr>
          <a:xfrm>
            <a:off x="3206349" y="46316"/>
            <a:ext cx="2731302" cy="720000"/>
            <a:chOff x="369628" y="1200107"/>
            <a:chExt cx="8164608" cy="239570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174BC8-ABC8-D5B2-C2ED-C174A26B3834}"/>
                </a:ext>
              </a:extLst>
            </p:cNvPr>
            <p:cNvSpPr/>
            <p:nvPr/>
          </p:nvSpPr>
          <p:spPr>
            <a:xfrm>
              <a:off x="6005565" y="1215075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C0D7FF-9B87-24A0-0B59-6521FB1ADEC3}"/>
                </a:ext>
              </a:extLst>
            </p:cNvPr>
            <p:cNvSpPr/>
            <p:nvPr/>
          </p:nvSpPr>
          <p:spPr>
            <a:xfrm>
              <a:off x="3196452" y="1210959"/>
              <a:ext cx="2528671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C3AC8C-E5F2-07F0-1AF8-D42536B1109D}"/>
                </a:ext>
              </a:extLst>
            </p:cNvPr>
            <p:cNvSpPr/>
            <p:nvPr/>
          </p:nvSpPr>
          <p:spPr>
            <a:xfrm>
              <a:off x="369628" y="1223316"/>
              <a:ext cx="2546284" cy="237249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B1D6C320-2D5C-0DC8-7E8D-B6B3C7A0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96" y="1680519"/>
              <a:ext cx="2306531" cy="1782462"/>
            </a:xfrm>
            <a:prstGeom prst="rect">
              <a:avLst/>
            </a:prstGeom>
          </p:spPr>
        </p:pic>
        <p:pic>
          <p:nvPicPr>
            <p:cNvPr id="32" name="Picture 31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2BA5ED40-A87B-78F0-84AA-C60F26B77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665" y="1680519"/>
              <a:ext cx="2306531" cy="1782462"/>
            </a:xfrm>
            <a:prstGeom prst="rect">
              <a:avLst/>
            </a:prstGeom>
          </p:spPr>
        </p:pic>
        <p:pic>
          <p:nvPicPr>
            <p:cNvPr id="33" name="Picture 32" descr="A calendar with a few squares&#10;&#10;Description automatically generated">
              <a:extLst>
                <a:ext uri="{FF2B5EF4-FFF2-40B4-BE49-F238E27FC236}">
                  <a16:creationId xmlns:a16="http://schemas.microsoft.com/office/drawing/2014/main" id="{F737A79E-9490-AA43-E922-8F5A6C3F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234" y="1680519"/>
              <a:ext cx="2306531" cy="178246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12954DB-05F5-A507-08A0-5C9906E90261}"/>
                </a:ext>
              </a:extLst>
            </p:cNvPr>
            <p:cNvSpPr/>
            <p:nvPr/>
          </p:nvSpPr>
          <p:spPr>
            <a:xfrm>
              <a:off x="1466731" y="2221255"/>
              <a:ext cx="1166679" cy="290255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DBD073-C974-9C8F-A340-15D8EEBA5B58}"/>
                </a:ext>
              </a:extLst>
            </p:cNvPr>
            <p:cNvSpPr/>
            <p:nvPr/>
          </p:nvSpPr>
          <p:spPr>
            <a:xfrm>
              <a:off x="634582" y="2486796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E5E2CB7-8724-B8BA-BD9E-A3BB2E7265CD}"/>
                </a:ext>
              </a:extLst>
            </p:cNvPr>
            <p:cNvSpPr/>
            <p:nvPr/>
          </p:nvSpPr>
          <p:spPr>
            <a:xfrm>
              <a:off x="7410203" y="3034612"/>
              <a:ext cx="593093" cy="314969"/>
            </a:xfrm>
            <a:prstGeom prst="rect">
              <a:avLst/>
            </a:prstGeom>
            <a:solidFill>
              <a:srgbClr val="92D050">
                <a:alpha val="5098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70E00B-EBF7-5C1C-3C62-98A4B3CD3AAC}"/>
                </a:ext>
              </a:extLst>
            </p:cNvPr>
            <p:cNvSpPr txBox="1"/>
            <p:nvPr/>
          </p:nvSpPr>
          <p:spPr>
            <a:xfrm>
              <a:off x="486096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Oct 2021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A0B12E-8218-8844-7909-E1CD2F53C720}"/>
                </a:ext>
              </a:extLst>
            </p:cNvPr>
            <p:cNvSpPr txBox="1"/>
            <p:nvPr/>
          </p:nvSpPr>
          <p:spPr>
            <a:xfrm>
              <a:off x="3284842" y="1200107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Nov 2021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BCEDA1-249D-904F-5DD6-B2141D2D1F83}"/>
                </a:ext>
              </a:extLst>
            </p:cNvPr>
            <p:cNvSpPr txBox="1"/>
            <p:nvPr/>
          </p:nvSpPr>
          <p:spPr>
            <a:xfrm>
              <a:off x="6114425" y="1210958"/>
              <a:ext cx="2277886" cy="61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Dec 2021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EBF406-6BD6-DFAF-717C-F57C997D3A19}"/>
              </a:ext>
            </a:extLst>
          </p:cNvPr>
          <p:cNvSpPr txBox="1"/>
          <p:nvPr/>
        </p:nvSpPr>
        <p:spPr>
          <a:xfrm>
            <a:off x="3144662" y="812632"/>
            <a:ext cx="285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188734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yelp">
  <a:themeElements>
    <a:clrScheme name="Simple Light">
      <a:dk1>
        <a:srgbClr val="2D2E2F"/>
      </a:dk1>
      <a:lt1>
        <a:srgbClr val="FFFFFF"/>
      </a:lt1>
      <a:dk2>
        <a:srgbClr val="6E7072"/>
      </a:dk2>
      <a:lt2>
        <a:srgbClr val="E3E3E3"/>
      </a:lt2>
      <a:accent1>
        <a:srgbClr val="EBFBFF"/>
      </a:accent1>
      <a:accent2>
        <a:srgbClr val="FFF2F2"/>
      </a:accent2>
      <a:accent3>
        <a:srgbClr val="E00707"/>
      </a:accent3>
      <a:accent4>
        <a:srgbClr val="8C47D9"/>
      </a:accent4>
      <a:accent5>
        <a:srgbClr val="027A97"/>
      </a:accent5>
      <a:accent6>
        <a:srgbClr val="008055"/>
      </a:accent6>
      <a:hlink>
        <a:srgbClr val="E007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elp" id="{9E764AA6-5AD8-C04D-9404-F4A9EB1835FF}" vid="{08FFAA46-4371-C84B-94B0-C1A772380CD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8487</TotalTime>
  <Words>2109</Words>
  <Application>Microsoft Macintosh PowerPoint</Application>
  <PresentationFormat>On-screen Show (16:9)</PresentationFormat>
  <Paragraphs>870</Paragraphs>
  <Slides>149</Slides>
  <Notes>128</Notes>
  <HiddenSlides>22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7" baseType="lpstr">
      <vt:lpstr>Roboto</vt:lpstr>
      <vt:lpstr>Bebas Neue</vt:lpstr>
      <vt:lpstr>Courier New</vt:lpstr>
      <vt:lpstr>Poppins ExtraBold</vt:lpstr>
      <vt:lpstr>Poppins</vt:lpstr>
      <vt:lpstr>Open Sans</vt:lpstr>
      <vt:lpstr>Arial</vt:lpstr>
      <vt:lpstr>yelp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understand who  is using our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understand who  is using our data</vt:lpstr>
      <vt:lpstr>We need to understand who  is Currently  using our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understand who  is Currently  using our data</vt:lpstr>
      <vt:lpstr>We need to understand who  is Currently  using our data and when  they use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understand who  is Currently  using our data and when  they use it</vt:lpstr>
      <vt:lpstr>We need to understand who  is Currently  using our data when  they use it, and 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to be able to quickly understand who is using our data</vt:lpstr>
      <vt:lpstr>Migrating the device_id_user_id_mapping job from mapreduce to spark</vt:lpstr>
      <vt:lpstr>We need to quickly understand who is using our data in real time</vt:lpstr>
      <vt:lpstr>PowerPoint Presentation</vt:lpstr>
      <vt:lpstr>  We need to be able to zoom in to see the precise text of the actual queries being run </vt:lpstr>
      <vt:lpstr>PowerPoint Presentation</vt:lpstr>
      <vt:lpstr>PowerPoint Presentation</vt:lpstr>
      <vt:lpstr>The problem</vt:lpstr>
      <vt:lpstr>Challenges deep-dive</vt:lpstr>
      <vt:lpstr>Solution</vt:lpstr>
      <vt:lpstr>Implementation</vt:lpstr>
      <vt:lpstr>PowerPoint Presentation</vt:lpstr>
      <vt:lpstr>The team</vt:lpstr>
      <vt:lpstr>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Imeuvel Fala</cp:lastModifiedBy>
  <cp:revision>8</cp:revision>
  <dcterms:modified xsi:type="dcterms:W3CDTF">2025-01-17T20:33:29Z</dcterms:modified>
</cp:coreProperties>
</file>